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1" r:id="rId1"/>
  </p:sldMasterIdLst>
  <p:notesMasterIdLst>
    <p:notesMasterId r:id="rId17"/>
  </p:notesMasterIdLst>
  <p:sldIdLst>
    <p:sldId id="256" r:id="rId2"/>
    <p:sldId id="292" r:id="rId3"/>
    <p:sldId id="296" r:id="rId4"/>
    <p:sldId id="287" r:id="rId5"/>
    <p:sldId id="293" r:id="rId6"/>
    <p:sldId id="294" r:id="rId7"/>
    <p:sldId id="275" r:id="rId8"/>
    <p:sldId id="295" r:id="rId9"/>
    <p:sldId id="272" r:id="rId10"/>
    <p:sldId id="288" r:id="rId11"/>
    <p:sldId id="766" r:id="rId12"/>
    <p:sldId id="765" r:id="rId13"/>
    <p:sldId id="258" r:id="rId14"/>
    <p:sldId id="767" r:id="rId15"/>
    <p:sldId id="769"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06"/>
    <p:restoredTop sz="94694"/>
  </p:normalViewPr>
  <p:slideViewPr>
    <p:cSldViewPr snapToGrid="0" snapToObjects="1">
      <p:cViewPr varScale="1">
        <p:scale>
          <a:sx n="161" d="100"/>
          <a:sy n="161" d="100"/>
        </p:scale>
        <p:origin x="1144" y="200"/>
      </p:cViewPr>
      <p:guideLst>
        <p:guide orient="horz" pos="1620"/>
        <p:guide pos="2880"/>
      </p:guideLst>
    </p:cSldViewPr>
  </p:slideViewPr>
  <p:notesTextViewPr>
    <p:cViewPr>
      <p:scale>
        <a:sx n="100" d="100"/>
        <a:sy n="100" d="100"/>
      </p:scale>
      <p:origin x="0" y="0"/>
    </p:cViewPr>
  </p:notesTextViewPr>
  <p:sorterViewPr>
    <p:cViewPr>
      <p:scale>
        <a:sx n="150" d="100"/>
        <a:sy n="150" d="100"/>
      </p:scale>
      <p:origin x="0" y="128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A72F440-E824-6642-B95B-07DE9AD33837}" type="datetimeFigureOut">
              <a:rPr lang="en-US" smtClean="0"/>
              <a:t>7/28/22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705CA3-BB54-DD41-A5D8-80AEC2B04164}" type="slidenum">
              <a:rPr lang="en-US" smtClean="0"/>
              <a:t>‹#›</a:t>
            </a:fld>
            <a:endParaRPr lang="en-US"/>
          </a:p>
        </p:txBody>
      </p:sp>
    </p:spTree>
    <p:extLst>
      <p:ext uri="{BB962C8B-B14F-4D97-AF65-F5344CB8AC3E}">
        <p14:creationId xmlns:p14="http://schemas.microsoft.com/office/powerpoint/2010/main" val="383256978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aim to infer four high-level application quality metrics that past work has indicated are good proxies for user experience.</a:t>
            </a:r>
          </a:p>
          <a:p>
            <a:endParaRPr lang="en-US" dirty="0"/>
          </a:p>
          <a:p>
            <a:r>
              <a:rPr lang="en-US" dirty="0"/>
              <a:t>(In actual fact, you’d also want to ask the users, and we’ve actually done that in part of our work using experience sampling, but we haven’t even looked at the data there yet, so I won’t talk about it today.)</a:t>
            </a:r>
          </a:p>
        </p:txBody>
      </p:sp>
      <p:sp>
        <p:nvSpPr>
          <p:cNvPr id="4" name="Slide Number Placeholder 3"/>
          <p:cNvSpPr>
            <a:spLocks noGrp="1"/>
          </p:cNvSpPr>
          <p:nvPr>
            <p:ph type="sldNum" sz="quarter" idx="5"/>
          </p:nvPr>
        </p:nvSpPr>
        <p:spPr/>
        <p:txBody>
          <a:bodyPr/>
          <a:lstStyle/>
          <a:p>
            <a:fld id="{65C4EA28-B458-4E46-B9F4-997E5D068A2D}" type="slidenum">
              <a:rPr lang="en-US" smtClean="0"/>
              <a:t>11</a:t>
            </a:fld>
            <a:endParaRPr lang="en-US"/>
          </a:p>
        </p:txBody>
      </p:sp>
    </p:spTree>
    <p:extLst>
      <p:ext uri="{BB962C8B-B14F-4D97-AF65-F5344CB8AC3E}">
        <p14:creationId xmlns:p14="http://schemas.microsoft.com/office/powerpoint/2010/main" val="181708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problem was never easy, but it’s getting more challenging!</a:t>
            </a:r>
          </a:p>
        </p:txBody>
      </p:sp>
      <p:sp>
        <p:nvSpPr>
          <p:cNvPr id="4" name="Slide Number Placeholder 3"/>
          <p:cNvSpPr>
            <a:spLocks noGrp="1"/>
          </p:cNvSpPr>
          <p:nvPr>
            <p:ph type="sldNum" sz="quarter" idx="5"/>
          </p:nvPr>
        </p:nvSpPr>
        <p:spPr/>
        <p:txBody>
          <a:bodyPr/>
          <a:lstStyle/>
          <a:p>
            <a:fld id="{65C4EA28-B458-4E46-B9F4-997E5D068A2D}" type="slidenum">
              <a:rPr lang="en-US" smtClean="0"/>
              <a:t>12</a:t>
            </a:fld>
            <a:endParaRPr lang="en-US"/>
          </a:p>
        </p:txBody>
      </p:sp>
    </p:spTree>
    <p:extLst>
      <p:ext uri="{BB962C8B-B14F-4D97-AF65-F5344CB8AC3E}">
        <p14:creationId xmlns:p14="http://schemas.microsoft.com/office/powerpoint/2010/main" val="1404158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7" name="Shape 1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14888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42626-CF7C-1C47-9801-84538E99D603}"/>
              </a:ext>
            </a:extLst>
          </p:cNvPr>
          <p:cNvSpPr>
            <a:spLocks noGrp="1"/>
          </p:cNvSpPr>
          <p:nvPr>
            <p:ph type="ctrTitle"/>
          </p:nvPr>
        </p:nvSpPr>
        <p:spPr>
          <a:xfrm>
            <a:off x="1143000" y="841772"/>
            <a:ext cx="6858000" cy="1790700"/>
          </a:xfrm>
        </p:spPr>
        <p:txBody>
          <a:bodyPr anchor="b"/>
          <a:lstStyle>
            <a:lvl1pPr algn="ctr">
              <a:defRPr sz="3375"/>
            </a:lvl1pPr>
          </a:lstStyle>
          <a:p>
            <a:r>
              <a:rPr lang="en-US"/>
              <a:t>Click to edit Master title style</a:t>
            </a:r>
          </a:p>
        </p:txBody>
      </p:sp>
      <p:sp>
        <p:nvSpPr>
          <p:cNvPr id="3" name="Subtitle 2">
            <a:extLst>
              <a:ext uri="{FF2B5EF4-FFF2-40B4-BE49-F238E27FC236}">
                <a16:creationId xmlns:a16="http://schemas.microsoft.com/office/drawing/2014/main" id="{587EE958-A73F-9140-9F9D-B3F329069549}"/>
              </a:ext>
            </a:extLst>
          </p:cNvPr>
          <p:cNvSpPr>
            <a:spLocks noGrp="1"/>
          </p:cNvSpPr>
          <p:nvPr>
            <p:ph type="subTitle" idx="1"/>
          </p:nvPr>
        </p:nvSpPr>
        <p:spPr>
          <a:xfrm>
            <a:off x="1143000" y="2701528"/>
            <a:ext cx="6858000" cy="1241822"/>
          </a:xfrm>
        </p:spPr>
        <p:txBody>
          <a:bodyPr/>
          <a:lstStyle>
            <a:lvl1pPr marL="0" indent="0" algn="ctr">
              <a:buNone/>
              <a:defRPr sz="1350"/>
            </a:lvl1pPr>
            <a:lvl2pPr marL="257169" indent="0" algn="ctr">
              <a:buNone/>
              <a:defRPr sz="1125"/>
            </a:lvl2pPr>
            <a:lvl3pPr marL="514337" indent="0" algn="ctr">
              <a:buNone/>
              <a:defRPr sz="1013"/>
            </a:lvl3pPr>
            <a:lvl4pPr marL="771506" indent="0" algn="ctr">
              <a:buNone/>
              <a:defRPr sz="900"/>
            </a:lvl4pPr>
            <a:lvl5pPr marL="1028675" indent="0" algn="ctr">
              <a:buNone/>
              <a:defRPr sz="900"/>
            </a:lvl5pPr>
            <a:lvl6pPr marL="1285843" indent="0" algn="ctr">
              <a:buNone/>
              <a:defRPr sz="900"/>
            </a:lvl6pPr>
            <a:lvl7pPr marL="1543011" indent="0" algn="ctr">
              <a:buNone/>
              <a:defRPr sz="900"/>
            </a:lvl7pPr>
            <a:lvl8pPr marL="1800180" indent="0" algn="ctr">
              <a:buNone/>
              <a:defRPr sz="900"/>
            </a:lvl8pPr>
            <a:lvl9pPr marL="2057349" indent="0" algn="ctr">
              <a:buNone/>
              <a:defRPr sz="900"/>
            </a:lvl9pPr>
          </a:lstStyle>
          <a:p>
            <a:r>
              <a:rPr lang="en-US"/>
              <a:t>Click to edit Master subtitle style</a:t>
            </a:r>
          </a:p>
        </p:txBody>
      </p:sp>
      <p:sp>
        <p:nvSpPr>
          <p:cNvPr id="4" name="Date Placeholder 3">
            <a:extLst>
              <a:ext uri="{FF2B5EF4-FFF2-40B4-BE49-F238E27FC236}">
                <a16:creationId xmlns:a16="http://schemas.microsoft.com/office/drawing/2014/main" id="{3EDDA94D-784C-4A4B-BA0A-35E5E0C8F7D3}"/>
              </a:ext>
            </a:extLst>
          </p:cNvPr>
          <p:cNvSpPr>
            <a:spLocks noGrp="1"/>
          </p:cNvSpPr>
          <p:nvPr>
            <p:ph type="dt" sz="half" idx="10"/>
          </p:nvPr>
        </p:nvSpPr>
        <p:spPr/>
        <p:txBody>
          <a:bodyPr/>
          <a:lstStyle>
            <a:lvl1pPr>
              <a:defRPr/>
            </a:lvl1pPr>
          </a:lstStyle>
          <a:p>
            <a:pPr>
              <a:defRPr/>
            </a:pPr>
            <a:r>
              <a:rPr lang="en-US"/>
              <a:t>20 March 2019</a:t>
            </a:r>
          </a:p>
        </p:txBody>
      </p:sp>
      <p:sp>
        <p:nvSpPr>
          <p:cNvPr id="5" name="Footer Placeholder 4">
            <a:extLst>
              <a:ext uri="{FF2B5EF4-FFF2-40B4-BE49-F238E27FC236}">
                <a16:creationId xmlns:a16="http://schemas.microsoft.com/office/drawing/2014/main" id="{13C12E04-C64D-E540-8113-1A998F762DC1}"/>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2E2F3A5D-481B-8645-A5C2-7D7DBF2F0CC0}"/>
              </a:ext>
            </a:extLst>
          </p:cNvPr>
          <p:cNvSpPr>
            <a:spLocks noGrp="1"/>
          </p:cNvSpPr>
          <p:nvPr>
            <p:ph type="sldNum" sz="quarter" idx="12"/>
          </p:nvPr>
        </p:nvSpPr>
        <p:spPr/>
        <p:txBody>
          <a:bodyPr/>
          <a:lstStyle>
            <a:lvl1pPr>
              <a:defRPr/>
            </a:lvl1pPr>
          </a:lstStyle>
          <a:p>
            <a:pPr>
              <a:defRPr/>
            </a:pPr>
            <a:fld id="{D4471E22-8F2D-9A47-A898-981B0385078F}" type="slidenum">
              <a:rPr lang="en-US"/>
              <a:pPr>
                <a:defRPr/>
              </a:pPr>
              <a:t>‹#›</a:t>
            </a:fld>
            <a:endParaRPr lang="en-US"/>
          </a:p>
        </p:txBody>
      </p:sp>
    </p:spTree>
    <p:extLst>
      <p:ext uri="{BB962C8B-B14F-4D97-AF65-F5344CB8AC3E}">
        <p14:creationId xmlns:p14="http://schemas.microsoft.com/office/powerpoint/2010/main" val="3792156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7DA20-161F-A044-95C4-AA73FAA953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C5AE366-2C34-134D-B7FF-BB3A794CCD6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A9E14B-D599-5F4A-99E9-EA28311118B8}"/>
              </a:ext>
            </a:extLst>
          </p:cNvPr>
          <p:cNvSpPr>
            <a:spLocks noGrp="1"/>
          </p:cNvSpPr>
          <p:nvPr>
            <p:ph type="dt" sz="half" idx="10"/>
          </p:nvPr>
        </p:nvSpPr>
        <p:spPr/>
        <p:txBody>
          <a:bodyPr/>
          <a:lstStyle>
            <a:lvl1pPr>
              <a:defRPr/>
            </a:lvl1pPr>
          </a:lstStyle>
          <a:p>
            <a:pPr>
              <a:defRPr/>
            </a:pPr>
            <a:r>
              <a:rPr lang="en-US"/>
              <a:t>20 March 2019</a:t>
            </a:r>
          </a:p>
        </p:txBody>
      </p:sp>
      <p:sp>
        <p:nvSpPr>
          <p:cNvPr id="5" name="Footer Placeholder 4">
            <a:extLst>
              <a:ext uri="{FF2B5EF4-FFF2-40B4-BE49-F238E27FC236}">
                <a16:creationId xmlns:a16="http://schemas.microsoft.com/office/drawing/2014/main" id="{675D04CC-AA16-5A4C-962A-A255110E875E}"/>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35DB32DE-9453-0740-BA51-96C951A9F7B0}"/>
              </a:ext>
            </a:extLst>
          </p:cNvPr>
          <p:cNvSpPr>
            <a:spLocks noGrp="1"/>
          </p:cNvSpPr>
          <p:nvPr>
            <p:ph type="sldNum" sz="quarter" idx="12"/>
          </p:nvPr>
        </p:nvSpPr>
        <p:spPr/>
        <p:txBody>
          <a:bodyPr/>
          <a:lstStyle>
            <a:lvl1pPr>
              <a:defRPr/>
            </a:lvl1pPr>
          </a:lstStyle>
          <a:p>
            <a:pPr>
              <a:defRPr/>
            </a:pPr>
            <a:fld id="{35E078E9-CCAF-9F4A-8961-A8C46B0EF5F5}" type="slidenum">
              <a:rPr lang="en-US"/>
              <a:pPr>
                <a:defRPr/>
              </a:pPr>
              <a:t>‹#›</a:t>
            </a:fld>
            <a:endParaRPr lang="en-US"/>
          </a:p>
        </p:txBody>
      </p:sp>
    </p:spTree>
    <p:extLst>
      <p:ext uri="{BB962C8B-B14F-4D97-AF65-F5344CB8AC3E}">
        <p14:creationId xmlns:p14="http://schemas.microsoft.com/office/powerpoint/2010/main" val="831123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D2FB347-AE24-E440-BB7D-1A527157EEFB}"/>
              </a:ext>
            </a:extLst>
          </p:cNvPr>
          <p:cNvSpPr>
            <a:spLocks noGrp="1"/>
          </p:cNvSpPr>
          <p:nvPr>
            <p:ph type="title" orient="vert"/>
          </p:nvPr>
        </p:nvSpPr>
        <p:spPr>
          <a:xfrm>
            <a:off x="6543676" y="273846"/>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965C60-0F2B-3C4A-8638-AE84B7011E76}"/>
              </a:ext>
            </a:extLst>
          </p:cNvPr>
          <p:cNvSpPr>
            <a:spLocks noGrp="1"/>
          </p:cNvSpPr>
          <p:nvPr>
            <p:ph type="body" orient="vert" idx="1"/>
          </p:nvPr>
        </p:nvSpPr>
        <p:spPr>
          <a:xfrm>
            <a:off x="628653" y="273846"/>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2B937C-7886-E54F-9DCF-492AC3C77E07}"/>
              </a:ext>
            </a:extLst>
          </p:cNvPr>
          <p:cNvSpPr>
            <a:spLocks noGrp="1"/>
          </p:cNvSpPr>
          <p:nvPr>
            <p:ph type="dt" sz="half" idx="10"/>
          </p:nvPr>
        </p:nvSpPr>
        <p:spPr/>
        <p:txBody>
          <a:bodyPr/>
          <a:lstStyle>
            <a:lvl1pPr>
              <a:defRPr/>
            </a:lvl1pPr>
          </a:lstStyle>
          <a:p>
            <a:pPr>
              <a:defRPr/>
            </a:pPr>
            <a:r>
              <a:rPr lang="en-US"/>
              <a:t>20 March 2019</a:t>
            </a:r>
          </a:p>
        </p:txBody>
      </p:sp>
      <p:sp>
        <p:nvSpPr>
          <p:cNvPr id="5" name="Footer Placeholder 4">
            <a:extLst>
              <a:ext uri="{FF2B5EF4-FFF2-40B4-BE49-F238E27FC236}">
                <a16:creationId xmlns:a16="http://schemas.microsoft.com/office/drawing/2014/main" id="{7315B8F7-3193-C043-A35C-AC4BBC2862EC}"/>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88C6B48A-70B5-B944-A8AC-E28B9B2F229F}"/>
              </a:ext>
            </a:extLst>
          </p:cNvPr>
          <p:cNvSpPr>
            <a:spLocks noGrp="1"/>
          </p:cNvSpPr>
          <p:nvPr>
            <p:ph type="sldNum" sz="quarter" idx="12"/>
          </p:nvPr>
        </p:nvSpPr>
        <p:spPr/>
        <p:txBody>
          <a:bodyPr/>
          <a:lstStyle>
            <a:lvl1pPr>
              <a:defRPr/>
            </a:lvl1pPr>
          </a:lstStyle>
          <a:p>
            <a:pPr>
              <a:defRPr/>
            </a:pPr>
            <a:fld id="{3A016264-8076-3547-922D-FC47B36CFB0D}" type="slidenum">
              <a:rPr lang="en-US"/>
              <a:pPr>
                <a:defRPr/>
              </a:pPr>
              <a:t>‹#›</a:t>
            </a:fld>
            <a:endParaRPr lang="en-US"/>
          </a:p>
        </p:txBody>
      </p:sp>
    </p:spTree>
    <p:extLst>
      <p:ext uri="{BB962C8B-B14F-4D97-AF65-F5344CB8AC3E}">
        <p14:creationId xmlns:p14="http://schemas.microsoft.com/office/powerpoint/2010/main" val="7433309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13" y="445038"/>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13" y="1152475"/>
            <a:ext cx="8520599" cy="3416400"/>
          </a:xfrm>
          <a:prstGeom prst="rect">
            <a:avLst/>
          </a:prstGeom>
        </p:spPr>
        <p:txBody>
          <a:bodyPr lIns="91425" tIns="91425" rIns="91425" bIns="91425" anchor="t" anchorCtr="0"/>
          <a:lstStyle>
            <a:lvl1pPr lvl="0">
              <a:lnSpc>
                <a:spcPct val="150000"/>
              </a:lnSpc>
              <a:spcBef>
                <a:spcPts val="0"/>
              </a:spcBef>
              <a:buSzPct val="100000"/>
              <a:defRPr sz="2000"/>
            </a:lvl1pPr>
            <a:lvl2pPr lvl="1">
              <a:lnSpc>
                <a:spcPct val="150000"/>
              </a:lnSpc>
              <a:spcBef>
                <a:spcPts val="0"/>
              </a:spcBef>
              <a:buSzPct val="100000"/>
              <a:defRPr sz="1600"/>
            </a:lvl2pPr>
            <a:lvl3pPr lvl="2">
              <a:lnSpc>
                <a:spcPct val="150000"/>
              </a:lnSpc>
              <a:spcBef>
                <a:spcPts val="0"/>
              </a:spcBef>
              <a:defRPr/>
            </a:lvl3pPr>
            <a:lvl4pPr lvl="3">
              <a:lnSpc>
                <a:spcPct val="150000"/>
              </a:lnSpc>
              <a:spcBef>
                <a:spcPts val="0"/>
              </a:spcBef>
              <a:defRPr/>
            </a:lvl4pPr>
            <a:lvl5pPr lvl="4">
              <a:lnSpc>
                <a:spcPct val="150000"/>
              </a:lnSpc>
              <a:spcBef>
                <a:spcPts val="0"/>
              </a:spcBef>
              <a:defRPr/>
            </a:lvl5pPr>
            <a:lvl6pPr lvl="5">
              <a:lnSpc>
                <a:spcPct val="150000"/>
              </a:lnSpc>
              <a:spcBef>
                <a:spcPts val="0"/>
              </a:spcBef>
              <a:defRPr/>
            </a:lvl6pPr>
            <a:lvl7pPr lvl="6">
              <a:lnSpc>
                <a:spcPct val="150000"/>
              </a:lnSpc>
              <a:spcBef>
                <a:spcPts val="0"/>
              </a:spcBef>
              <a:defRPr/>
            </a:lvl7pPr>
            <a:lvl8pPr lvl="7">
              <a:lnSpc>
                <a:spcPct val="150000"/>
              </a:lnSpc>
              <a:spcBef>
                <a:spcPts val="0"/>
              </a:spcBef>
              <a:defRPr/>
            </a:lvl8pPr>
            <a:lvl9pPr lvl="8">
              <a:lnSpc>
                <a:spcPct val="150000"/>
              </a:lnSpc>
              <a:spcBef>
                <a:spcPts val="0"/>
              </a:spcBef>
              <a:defRPr/>
            </a:lvl9pPr>
          </a:lstStyle>
          <a:p>
            <a:endParaRPr/>
          </a:p>
        </p:txBody>
      </p:sp>
      <p:sp>
        <p:nvSpPr>
          <p:cNvPr id="19" name="Shape 19"/>
          <p:cNvSpPr txBox="1">
            <a:spLocks noGrp="1"/>
          </p:cNvSpPr>
          <p:nvPr>
            <p:ph type="sldNum" idx="12"/>
          </p:nvPr>
        </p:nvSpPr>
        <p:spPr>
          <a:xfrm>
            <a:off x="8472483"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8150030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1E7C9-563D-514C-B63A-00A3635E8A6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F7ED50-62F5-F847-9158-898557F7DB4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FFF18B-87A7-F448-8D0C-C625E0E0523C}"/>
              </a:ext>
            </a:extLst>
          </p:cNvPr>
          <p:cNvSpPr>
            <a:spLocks noGrp="1"/>
          </p:cNvSpPr>
          <p:nvPr>
            <p:ph type="dt" sz="half" idx="10"/>
          </p:nvPr>
        </p:nvSpPr>
        <p:spPr/>
        <p:txBody>
          <a:bodyPr/>
          <a:lstStyle>
            <a:lvl1pPr>
              <a:defRPr/>
            </a:lvl1pPr>
          </a:lstStyle>
          <a:p>
            <a:pPr>
              <a:defRPr/>
            </a:pPr>
            <a:r>
              <a:rPr lang="en-US"/>
              <a:t>20 March 2019</a:t>
            </a:r>
            <a:endParaRPr lang="en-US" dirty="0"/>
          </a:p>
        </p:txBody>
      </p:sp>
      <p:sp>
        <p:nvSpPr>
          <p:cNvPr id="5" name="Footer Placeholder 4">
            <a:extLst>
              <a:ext uri="{FF2B5EF4-FFF2-40B4-BE49-F238E27FC236}">
                <a16:creationId xmlns:a16="http://schemas.microsoft.com/office/drawing/2014/main" id="{18847C15-2625-AF49-BB59-BBBA2CBC1A37}"/>
              </a:ext>
            </a:extLst>
          </p:cNvPr>
          <p:cNvSpPr>
            <a:spLocks noGrp="1"/>
          </p:cNvSpPr>
          <p:nvPr>
            <p:ph type="ftr" sz="quarter" idx="11"/>
          </p:nvPr>
        </p:nvSpPr>
        <p:spPr/>
        <p:txBody>
          <a:bodyPr/>
          <a:lstStyle>
            <a:lvl1pPr>
              <a:defRPr/>
            </a:lvl1pPr>
          </a:lstStyle>
          <a:p>
            <a:pPr>
              <a:defRPr/>
            </a:pPr>
            <a:endParaRPr lang="en-US" dirty="0"/>
          </a:p>
        </p:txBody>
      </p:sp>
      <p:sp>
        <p:nvSpPr>
          <p:cNvPr id="6" name="Slide Number Placeholder 5">
            <a:extLst>
              <a:ext uri="{FF2B5EF4-FFF2-40B4-BE49-F238E27FC236}">
                <a16:creationId xmlns:a16="http://schemas.microsoft.com/office/drawing/2014/main" id="{4DC7BDAB-8788-804B-AC50-95892C72B1AD}"/>
              </a:ext>
            </a:extLst>
          </p:cNvPr>
          <p:cNvSpPr>
            <a:spLocks noGrp="1"/>
          </p:cNvSpPr>
          <p:nvPr>
            <p:ph type="sldNum" sz="quarter" idx="12"/>
          </p:nvPr>
        </p:nvSpPr>
        <p:spPr/>
        <p:txBody>
          <a:bodyPr/>
          <a:lstStyle>
            <a:lvl1pPr>
              <a:defRPr/>
            </a:lvl1pPr>
          </a:lstStyle>
          <a:p>
            <a:pPr>
              <a:defRPr/>
            </a:pPr>
            <a:fld id="{6E3D0F82-FB13-7641-A581-8BD695B1B8C6}" type="slidenum">
              <a:rPr lang="en-US"/>
              <a:pPr>
                <a:defRPr/>
              </a:pPr>
              <a:t>‹#›</a:t>
            </a:fld>
            <a:endParaRPr lang="en-US" dirty="0"/>
          </a:p>
        </p:txBody>
      </p:sp>
    </p:spTree>
    <p:extLst>
      <p:ext uri="{BB962C8B-B14F-4D97-AF65-F5344CB8AC3E}">
        <p14:creationId xmlns:p14="http://schemas.microsoft.com/office/powerpoint/2010/main" val="4155574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B8674-9970-9A4F-94C8-79DC28F9B4E4}"/>
              </a:ext>
            </a:extLst>
          </p:cNvPr>
          <p:cNvSpPr>
            <a:spLocks noGrp="1"/>
          </p:cNvSpPr>
          <p:nvPr>
            <p:ph type="title"/>
          </p:nvPr>
        </p:nvSpPr>
        <p:spPr>
          <a:xfrm>
            <a:off x="623888" y="1282306"/>
            <a:ext cx="7886700" cy="2139553"/>
          </a:xfrm>
        </p:spPr>
        <p:txBody>
          <a:bodyPr anchor="b"/>
          <a:lstStyle>
            <a:lvl1pPr>
              <a:defRPr sz="3375"/>
            </a:lvl1pPr>
          </a:lstStyle>
          <a:p>
            <a:r>
              <a:rPr lang="en-US"/>
              <a:t>Click to edit Master title style</a:t>
            </a:r>
          </a:p>
        </p:txBody>
      </p:sp>
      <p:sp>
        <p:nvSpPr>
          <p:cNvPr id="3" name="Text Placeholder 2">
            <a:extLst>
              <a:ext uri="{FF2B5EF4-FFF2-40B4-BE49-F238E27FC236}">
                <a16:creationId xmlns:a16="http://schemas.microsoft.com/office/drawing/2014/main" id="{BFA7BAC8-1A34-8944-8907-481F7AA564DE}"/>
              </a:ext>
            </a:extLst>
          </p:cNvPr>
          <p:cNvSpPr>
            <a:spLocks noGrp="1"/>
          </p:cNvSpPr>
          <p:nvPr>
            <p:ph type="body" idx="1"/>
          </p:nvPr>
        </p:nvSpPr>
        <p:spPr>
          <a:xfrm>
            <a:off x="623888" y="3442099"/>
            <a:ext cx="7886700" cy="1125140"/>
          </a:xfrm>
        </p:spPr>
        <p:txBody>
          <a:bodyPr/>
          <a:lstStyle>
            <a:lvl1pPr marL="0" indent="0">
              <a:buNone/>
              <a:defRPr sz="1350">
                <a:solidFill>
                  <a:schemeClr val="tx1">
                    <a:tint val="75000"/>
                  </a:schemeClr>
                </a:solidFill>
              </a:defRPr>
            </a:lvl1pPr>
            <a:lvl2pPr marL="257169" indent="0">
              <a:buNone/>
              <a:defRPr sz="1125">
                <a:solidFill>
                  <a:schemeClr val="tx1">
                    <a:tint val="75000"/>
                  </a:schemeClr>
                </a:solidFill>
              </a:defRPr>
            </a:lvl2pPr>
            <a:lvl3pPr marL="514337" indent="0">
              <a:buNone/>
              <a:defRPr sz="1013">
                <a:solidFill>
                  <a:schemeClr val="tx1">
                    <a:tint val="75000"/>
                  </a:schemeClr>
                </a:solidFill>
              </a:defRPr>
            </a:lvl3pPr>
            <a:lvl4pPr marL="771506" indent="0">
              <a:buNone/>
              <a:defRPr sz="900">
                <a:solidFill>
                  <a:schemeClr val="tx1">
                    <a:tint val="75000"/>
                  </a:schemeClr>
                </a:solidFill>
              </a:defRPr>
            </a:lvl4pPr>
            <a:lvl5pPr marL="1028675" indent="0">
              <a:buNone/>
              <a:defRPr sz="900">
                <a:solidFill>
                  <a:schemeClr val="tx1">
                    <a:tint val="75000"/>
                  </a:schemeClr>
                </a:solidFill>
              </a:defRPr>
            </a:lvl5pPr>
            <a:lvl6pPr marL="1285843" indent="0">
              <a:buNone/>
              <a:defRPr sz="900">
                <a:solidFill>
                  <a:schemeClr val="tx1">
                    <a:tint val="75000"/>
                  </a:schemeClr>
                </a:solidFill>
              </a:defRPr>
            </a:lvl6pPr>
            <a:lvl7pPr marL="1543011" indent="0">
              <a:buNone/>
              <a:defRPr sz="900">
                <a:solidFill>
                  <a:schemeClr val="tx1">
                    <a:tint val="75000"/>
                  </a:schemeClr>
                </a:solidFill>
              </a:defRPr>
            </a:lvl7pPr>
            <a:lvl8pPr marL="1800180" indent="0">
              <a:buNone/>
              <a:defRPr sz="900">
                <a:solidFill>
                  <a:schemeClr val="tx1">
                    <a:tint val="75000"/>
                  </a:schemeClr>
                </a:solidFill>
              </a:defRPr>
            </a:lvl8pPr>
            <a:lvl9pPr marL="2057349" indent="0">
              <a:buNone/>
              <a:defRPr sz="9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B6926C3-9396-0347-A53C-0A8FAFA63DE0}"/>
              </a:ext>
            </a:extLst>
          </p:cNvPr>
          <p:cNvSpPr>
            <a:spLocks noGrp="1"/>
          </p:cNvSpPr>
          <p:nvPr>
            <p:ph type="dt" sz="half" idx="10"/>
          </p:nvPr>
        </p:nvSpPr>
        <p:spPr/>
        <p:txBody>
          <a:bodyPr/>
          <a:lstStyle>
            <a:lvl1pPr>
              <a:defRPr/>
            </a:lvl1pPr>
          </a:lstStyle>
          <a:p>
            <a:pPr>
              <a:defRPr/>
            </a:pPr>
            <a:r>
              <a:rPr lang="en-US"/>
              <a:t>20 March 2019</a:t>
            </a:r>
          </a:p>
        </p:txBody>
      </p:sp>
      <p:sp>
        <p:nvSpPr>
          <p:cNvPr id="5" name="Footer Placeholder 4">
            <a:extLst>
              <a:ext uri="{FF2B5EF4-FFF2-40B4-BE49-F238E27FC236}">
                <a16:creationId xmlns:a16="http://schemas.microsoft.com/office/drawing/2014/main" id="{95490045-EB82-5A49-A7AB-EDC823D9B338}"/>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B8B37A4-E9D4-9743-A861-139A380DD790}"/>
              </a:ext>
            </a:extLst>
          </p:cNvPr>
          <p:cNvSpPr>
            <a:spLocks noGrp="1"/>
          </p:cNvSpPr>
          <p:nvPr>
            <p:ph type="sldNum" sz="quarter" idx="12"/>
          </p:nvPr>
        </p:nvSpPr>
        <p:spPr/>
        <p:txBody>
          <a:bodyPr/>
          <a:lstStyle>
            <a:lvl1pPr>
              <a:defRPr/>
            </a:lvl1pPr>
          </a:lstStyle>
          <a:p>
            <a:pPr>
              <a:defRPr/>
            </a:pPr>
            <a:fld id="{45A677F9-F54D-9D41-A5C9-354CD7583174}" type="slidenum">
              <a:rPr lang="en-US"/>
              <a:pPr>
                <a:defRPr/>
              </a:pPr>
              <a:t>‹#›</a:t>
            </a:fld>
            <a:endParaRPr lang="en-US"/>
          </a:p>
        </p:txBody>
      </p:sp>
    </p:spTree>
    <p:extLst>
      <p:ext uri="{BB962C8B-B14F-4D97-AF65-F5344CB8AC3E}">
        <p14:creationId xmlns:p14="http://schemas.microsoft.com/office/powerpoint/2010/main" val="22077200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17C75-E66A-4746-952D-C2E270BF60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35A2BC-7B2B-3B4D-8B31-F46560A79B88}"/>
              </a:ext>
            </a:extLst>
          </p:cNvPr>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3943B8-2D0F-4448-8FBE-4A9D107FF0D6}"/>
              </a:ext>
            </a:extLst>
          </p:cNvPr>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1D1A0E0F-BFC9-FE43-B498-A58042C7EA70}"/>
              </a:ext>
            </a:extLst>
          </p:cNvPr>
          <p:cNvSpPr>
            <a:spLocks noGrp="1"/>
          </p:cNvSpPr>
          <p:nvPr>
            <p:ph type="dt" sz="half" idx="10"/>
          </p:nvPr>
        </p:nvSpPr>
        <p:spPr/>
        <p:txBody>
          <a:bodyPr/>
          <a:lstStyle>
            <a:lvl1pPr>
              <a:defRPr/>
            </a:lvl1pPr>
          </a:lstStyle>
          <a:p>
            <a:pPr>
              <a:defRPr/>
            </a:pPr>
            <a:r>
              <a:rPr lang="en-US"/>
              <a:t>20 March 2019</a:t>
            </a:r>
          </a:p>
        </p:txBody>
      </p:sp>
      <p:sp>
        <p:nvSpPr>
          <p:cNvPr id="6" name="Footer Placeholder 4">
            <a:extLst>
              <a:ext uri="{FF2B5EF4-FFF2-40B4-BE49-F238E27FC236}">
                <a16:creationId xmlns:a16="http://schemas.microsoft.com/office/drawing/2014/main" id="{0F86ADDA-46F7-A54F-9F59-485DE5FE3721}"/>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D6F9A07B-1592-814E-BC10-B7B003F2B384}"/>
              </a:ext>
            </a:extLst>
          </p:cNvPr>
          <p:cNvSpPr>
            <a:spLocks noGrp="1"/>
          </p:cNvSpPr>
          <p:nvPr>
            <p:ph type="sldNum" sz="quarter" idx="12"/>
          </p:nvPr>
        </p:nvSpPr>
        <p:spPr/>
        <p:txBody>
          <a:bodyPr/>
          <a:lstStyle>
            <a:lvl1pPr>
              <a:defRPr/>
            </a:lvl1pPr>
          </a:lstStyle>
          <a:p>
            <a:pPr>
              <a:defRPr/>
            </a:pPr>
            <a:fld id="{FF3BCD01-FA7E-6E41-A3A2-6A4261430C71}" type="slidenum">
              <a:rPr lang="en-US"/>
              <a:pPr>
                <a:defRPr/>
              </a:pPr>
              <a:t>‹#›</a:t>
            </a:fld>
            <a:endParaRPr lang="en-US"/>
          </a:p>
        </p:txBody>
      </p:sp>
    </p:spTree>
    <p:extLst>
      <p:ext uri="{BB962C8B-B14F-4D97-AF65-F5344CB8AC3E}">
        <p14:creationId xmlns:p14="http://schemas.microsoft.com/office/powerpoint/2010/main" val="136253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25A44-D761-CC40-8C3A-8B43D7F916D0}"/>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005B53AE-F3FB-9B4F-B882-A4DA588F29CB}"/>
              </a:ext>
            </a:extLst>
          </p:cNvPr>
          <p:cNvSpPr>
            <a:spLocks noGrp="1"/>
          </p:cNvSpPr>
          <p:nvPr>
            <p:ph type="body" idx="1"/>
          </p:nvPr>
        </p:nvSpPr>
        <p:spPr>
          <a:xfrm>
            <a:off x="629842" y="1260872"/>
            <a:ext cx="3868340" cy="617934"/>
          </a:xfrm>
        </p:spPr>
        <p:txBody>
          <a:bodyPr anchor="b"/>
          <a:lstStyle>
            <a:lvl1pPr marL="0" indent="0">
              <a:buNone/>
              <a:defRPr sz="1350" b="1"/>
            </a:lvl1pPr>
            <a:lvl2pPr marL="257169" indent="0">
              <a:buNone/>
              <a:defRPr sz="1125" b="1"/>
            </a:lvl2pPr>
            <a:lvl3pPr marL="514337" indent="0">
              <a:buNone/>
              <a:defRPr sz="1013" b="1"/>
            </a:lvl3pPr>
            <a:lvl4pPr marL="771506" indent="0">
              <a:buNone/>
              <a:defRPr sz="900" b="1"/>
            </a:lvl4pPr>
            <a:lvl5pPr marL="1028675" indent="0">
              <a:buNone/>
              <a:defRPr sz="900" b="1"/>
            </a:lvl5pPr>
            <a:lvl6pPr marL="1285843" indent="0">
              <a:buNone/>
              <a:defRPr sz="900" b="1"/>
            </a:lvl6pPr>
            <a:lvl7pPr marL="1543011" indent="0">
              <a:buNone/>
              <a:defRPr sz="900" b="1"/>
            </a:lvl7pPr>
            <a:lvl8pPr marL="1800180" indent="0">
              <a:buNone/>
              <a:defRPr sz="900" b="1"/>
            </a:lvl8pPr>
            <a:lvl9pPr marL="2057349" indent="0">
              <a:buNone/>
              <a:defRPr sz="900" b="1"/>
            </a:lvl9pPr>
          </a:lstStyle>
          <a:p>
            <a:pPr lvl="0"/>
            <a:r>
              <a:rPr lang="en-US"/>
              <a:t>Edit Master text styles</a:t>
            </a:r>
          </a:p>
        </p:txBody>
      </p:sp>
      <p:sp>
        <p:nvSpPr>
          <p:cNvPr id="4" name="Content Placeholder 3">
            <a:extLst>
              <a:ext uri="{FF2B5EF4-FFF2-40B4-BE49-F238E27FC236}">
                <a16:creationId xmlns:a16="http://schemas.microsoft.com/office/drawing/2014/main" id="{87A6A60D-E3B9-954D-B7D9-E7A79FD3C2E3}"/>
              </a:ext>
            </a:extLst>
          </p:cNvPr>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80A5752-0397-DB46-B679-4FE4F321CF05}"/>
              </a:ext>
            </a:extLst>
          </p:cNvPr>
          <p:cNvSpPr>
            <a:spLocks noGrp="1"/>
          </p:cNvSpPr>
          <p:nvPr>
            <p:ph type="body" sz="quarter" idx="3"/>
          </p:nvPr>
        </p:nvSpPr>
        <p:spPr>
          <a:xfrm>
            <a:off x="4629153" y="1260872"/>
            <a:ext cx="3887391" cy="617934"/>
          </a:xfrm>
        </p:spPr>
        <p:txBody>
          <a:bodyPr anchor="b"/>
          <a:lstStyle>
            <a:lvl1pPr marL="0" indent="0">
              <a:buNone/>
              <a:defRPr sz="1350" b="1"/>
            </a:lvl1pPr>
            <a:lvl2pPr marL="257169" indent="0">
              <a:buNone/>
              <a:defRPr sz="1125" b="1"/>
            </a:lvl2pPr>
            <a:lvl3pPr marL="514337" indent="0">
              <a:buNone/>
              <a:defRPr sz="1013" b="1"/>
            </a:lvl3pPr>
            <a:lvl4pPr marL="771506" indent="0">
              <a:buNone/>
              <a:defRPr sz="900" b="1"/>
            </a:lvl4pPr>
            <a:lvl5pPr marL="1028675" indent="0">
              <a:buNone/>
              <a:defRPr sz="900" b="1"/>
            </a:lvl5pPr>
            <a:lvl6pPr marL="1285843" indent="0">
              <a:buNone/>
              <a:defRPr sz="900" b="1"/>
            </a:lvl6pPr>
            <a:lvl7pPr marL="1543011" indent="0">
              <a:buNone/>
              <a:defRPr sz="900" b="1"/>
            </a:lvl7pPr>
            <a:lvl8pPr marL="1800180" indent="0">
              <a:buNone/>
              <a:defRPr sz="900" b="1"/>
            </a:lvl8pPr>
            <a:lvl9pPr marL="2057349" indent="0">
              <a:buNone/>
              <a:defRPr sz="900" b="1"/>
            </a:lvl9pPr>
          </a:lstStyle>
          <a:p>
            <a:pPr lvl="0"/>
            <a:r>
              <a:rPr lang="en-US"/>
              <a:t>Edit Master text styles</a:t>
            </a:r>
          </a:p>
        </p:txBody>
      </p:sp>
      <p:sp>
        <p:nvSpPr>
          <p:cNvPr id="6" name="Content Placeholder 5">
            <a:extLst>
              <a:ext uri="{FF2B5EF4-FFF2-40B4-BE49-F238E27FC236}">
                <a16:creationId xmlns:a16="http://schemas.microsoft.com/office/drawing/2014/main" id="{41BA7B53-7890-224D-9FBE-A6DEDF44BDC4}"/>
              </a:ext>
            </a:extLst>
          </p:cNvPr>
          <p:cNvSpPr>
            <a:spLocks noGrp="1"/>
          </p:cNvSpPr>
          <p:nvPr>
            <p:ph sz="quarter" idx="4"/>
          </p:nvPr>
        </p:nvSpPr>
        <p:spPr>
          <a:xfrm>
            <a:off x="4629153"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5925874F-F640-304A-B776-0A4873EC7FCC}"/>
              </a:ext>
            </a:extLst>
          </p:cNvPr>
          <p:cNvSpPr>
            <a:spLocks noGrp="1"/>
          </p:cNvSpPr>
          <p:nvPr>
            <p:ph type="dt" sz="half" idx="10"/>
          </p:nvPr>
        </p:nvSpPr>
        <p:spPr/>
        <p:txBody>
          <a:bodyPr/>
          <a:lstStyle>
            <a:lvl1pPr>
              <a:defRPr/>
            </a:lvl1pPr>
          </a:lstStyle>
          <a:p>
            <a:pPr>
              <a:defRPr/>
            </a:pPr>
            <a:r>
              <a:rPr lang="en-US"/>
              <a:t>20 March 2019</a:t>
            </a:r>
          </a:p>
        </p:txBody>
      </p:sp>
      <p:sp>
        <p:nvSpPr>
          <p:cNvPr id="8" name="Footer Placeholder 4">
            <a:extLst>
              <a:ext uri="{FF2B5EF4-FFF2-40B4-BE49-F238E27FC236}">
                <a16:creationId xmlns:a16="http://schemas.microsoft.com/office/drawing/2014/main" id="{436467B2-B673-E041-86BA-2B090C2885C5}"/>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D3B67F5A-F31E-A44C-A3A7-EF5D965E358D}"/>
              </a:ext>
            </a:extLst>
          </p:cNvPr>
          <p:cNvSpPr>
            <a:spLocks noGrp="1"/>
          </p:cNvSpPr>
          <p:nvPr>
            <p:ph type="sldNum" sz="quarter" idx="12"/>
          </p:nvPr>
        </p:nvSpPr>
        <p:spPr/>
        <p:txBody>
          <a:bodyPr/>
          <a:lstStyle>
            <a:lvl1pPr>
              <a:defRPr/>
            </a:lvl1pPr>
          </a:lstStyle>
          <a:p>
            <a:pPr>
              <a:defRPr/>
            </a:pPr>
            <a:fld id="{63B71451-5222-F149-BA4A-55AC3C65FC57}" type="slidenum">
              <a:rPr lang="en-US"/>
              <a:pPr>
                <a:defRPr/>
              </a:pPr>
              <a:t>‹#›</a:t>
            </a:fld>
            <a:endParaRPr lang="en-US"/>
          </a:p>
        </p:txBody>
      </p:sp>
    </p:spTree>
    <p:extLst>
      <p:ext uri="{BB962C8B-B14F-4D97-AF65-F5344CB8AC3E}">
        <p14:creationId xmlns:p14="http://schemas.microsoft.com/office/powerpoint/2010/main" val="36304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BBC31F-05B9-E74B-9DAE-2C540D9CAD63}"/>
              </a:ext>
            </a:extLst>
          </p:cNvPr>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080D6C15-1C7A-3D48-8305-FC87584F51A9}"/>
              </a:ext>
            </a:extLst>
          </p:cNvPr>
          <p:cNvSpPr>
            <a:spLocks noGrp="1"/>
          </p:cNvSpPr>
          <p:nvPr>
            <p:ph type="dt" sz="half" idx="10"/>
          </p:nvPr>
        </p:nvSpPr>
        <p:spPr/>
        <p:txBody>
          <a:bodyPr/>
          <a:lstStyle>
            <a:lvl1pPr>
              <a:defRPr/>
            </a:lvl1pPr>
          </a:lstStyle>
          <a:p>
            <a:pPr>
              <a:defRPr/>
            </a:pPr>
            <a:r>
              <a:rPr lang="en-US"/>
              <a:t>20 March 2019</a:t>
            </a:r>
          </a:p>
        </p:txBody>
      </p:sp>
      <p:sp>
        <p:nvSpPr>
          <p:cNvPr id="4" name="Footer Placeholder 4">
            <a:extLst>
              <a:ext uri="{FF2B5EF4-FFF2-40B4-BE49-F238E27FC236}">
                <a16:creationId xmlns:a16="http://schemas.microsoft.com/office/drawing/2014/main" id="{8AD59DFE-8F96-7946-AC15-07254BB04CFC}"/>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B314F18C-BBFD-5442-9932-5815FE1C5250}"/>
              </a:ext>
            </a:extLst>
          </p:cNvPr>
          <p:cNvSpPr>
            <a:spLocks noGrp="1"/>
          </p:cNvSpPr>
          <p:nvPr>
            <p:ph type="sldNum" sz="quarter" idx="12"/>
          </p:nvPr>
        </p:nvSpPr>
        <p:spPr/>
        <p:txBody>
          <a:bodyPr/>
          <a:lstStyle>
            <a:lvl1pPr>
              <a:defRPr/>
            </a:lvl1pPr>
          </a:lstStyle>
          <a:p>
            <a:pPr>
              <a:defRPr/>
            </a:pPr>
            <a:fld id="{0D87FF94-B9F9-4A4B-9252-15946458B555}" type="slidenum">
              <a:rPr lang="en-US"/>
              <a:pPr>
                <a:defRPr/>
              </a:pPr>
              <a:t>‹#›</a:t>
            </a:fld>
            <a:endParaRPr lang="en-US"/>
          </a:p>
        </p:txBody>
      </p:sp>
    </p:spTree>
    <p:extLst>
      <p:ext uri="{BB962C8B-B14F-4D97-AF65-F5344CB8AC3E}">
        <p14:creationId xmlns:p14="http://schemas.microsoft.com/office/powerpoint/2010/main" val="3593319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EAACA2B5-67FC-AF4C-838B-E8CE6905F1E5}"/>
              </a:ext>
            </a:extLst>
          </p:cNvPr>
          <p:cNvSpPr>
            <a:spLocks noGrp="1"/>
          </p:cNvSpPr>
          <p:nvPr>
            <p:ph type="dt" sz="half" idx="10"/>
          </p:nvPr>
        </p:nvSpPr>
        <p:spPr/>
        <p:txBody>
          <a:bodyPr/>
          <a:lstStyle>
            <a:lvl1pPr>
              <a:defRPr/>
            </a:lvl1pPr>
          </a:lstStyle>
          <a:p>
            <a:pPr>
              <a:defRPr/>
            </a:pPr>
            <a:r>
              <a:rPr lang="en-US"/>
              <a:t>20 March 2019</a:t>
            </a:r>
          </a:p>
        </p:txBody>
      </p:sp>
      <p:sp>
        <p:nvSpPr>
          <p:cNvPr id="3" name="Footer Placeholder 4">
            <a:extLst>
              <a:ext uri="{FF2B5EF4-FFF2-40B4-BE49-F238E27FC236}">
                <a16:creationId xmlns:a16="http://schemas.microsoft.com/office/drawing/2014/main" id="{91D73BE4-EE74-1F48-9F66-1FB4B841379A}"/>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5667CD09-923C-1840-8A13-62AD9E491A4E}"/>
              </a:ext>
            </a:extLst>
          </p:cNvPr>
          <p:cNvSpPr>
            <a:spLocks noGrp="1"/>
          </p:cNvSpPr>
          <p:nvPr>
            <p:ph type="sldNum" sz="quarter" idx="12"/>
          </p:nvPr>
        </p:nvSpPr>
        <p:spPr/>
        <p:txBody>
          <a:bodyPr/>
          <a:lstStyle>
            <a:lvl1pPr>
              <a:defRPr/>
            </a:lvl1pPr>
          </a:lstStyle>
          <a:p>
            <a:pPr>
              <a:defRPr/>
            </a:pPr>
            <a:fld id="{1844E13E-8B1C-D540-B7AA-94D729FDCD37}" type="slidenum">
              <a:rPr lang="en-US"/>
              <a:pPr>
                <a:defRPr/>
              </a:pPr>
              <a:t>‹#›</a:t>
            </a:fld>
            <a:endParaRPr lang="en-US"/>
          </a:p>
        </p:txBody>
      </p:sp>
    </p:spTree>
    <p:extLst>
      <p:ext uri="{BB962C8B-B14F-4D97-AF65-F5344CB8AC3E}">
        <p14:creationId xmlns:p14="http://schemas.microsoft.com/office/powerpoint/2010/main" val="28164085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67704-E720-1C4F-8D4C-EEA57E63271F}"/>
              </a:ext>
            </a:extLst>
          </p:cNvPr>
          <p:cNvSpPr>
            <a:spLocks noGrp="1"/>
          </p:cNvSpPr>
          <p:nvPr>
            <p:ph type="title"/>
          </p:nvPr>
        </p:nvSpPr>
        <p:spPr>
          <a:xfrm>
            <a:off x="629841" y="342900"/>
            <a:ext cx="2949178" cy="1200150"/>
          </a:xfrm>
        </p:spPr>
        <p:txBody>
          <a:bodyPr anchor="b"/>
          <a:lstStyle>
            <a:lvl1pPr>
              <a:defRPr sz="1800"/>
            </a:lvl1pPr>
          </a:lstStyle>
          <a:p>
            <a:r>
              <a:rPr lang="en-US"/>
              <a:t>Click to edit Master title style</a:t>
            </a:r>
          </a:p>
        </p:txBody>
      </p:sp>
      <p:sp>
        <p:nvSpPr>
          <p:cNvPr id="3" name="Content Placeholder 2">
            <a:extLst>
              <a:ext uri="{FF2B5EF4-FFF2-40B4-BE49-F238E27FC236}">
                <a16:creationId xmlns:a16="http://schemas.microsoft.com/office/drawing/2014/main" id="{9DCF5B03-2B46-104D-87A3-C5201A5B663B}"/>
              </a:ext>
            </a:extLst>
          </p:cNvPr>
          <p:cNvSpPr>
            <a:spLocks noGrp="1"/>
          </p:cNvSpPr>
          <p:nvPr>
            <p:ph idx="1"/>
          </p:nvPr>
        </p:nvSpPr>
        <p:spPr>
          <a:xfrm>
            <a:off x="3887391" y="740571"/>
            <a:ext cx="4629150" cy="3655219"/>
          </a:xfrm>
        </p:spPr>
        <p:txBody>
          <a:bodyPr/>
          <a:lstStyle>
            <a:lvl1pPr>
              <a:defRPr sz="1800"/>
            </a:lvl1pPr>
            <a:lvl2pPr>
              <a:defRPr sz="1575"/>
            </a:lvl2pPr>
            <a:lvl3pPr>
              <a:defRPr sz="1350"/>
            </a:lvl3pPr>
            <a:lvl4pPr>
              <a:defRPr sz="1125"/>
            </a:lvl4pPr>
            <a:lvl5pPr>
              <a:defRPr sz="1125"/>
            </a:lvl5pPr>
            <a:lvl6pPr>
              <a:defRPr sz="1125"/>
            </a:lvl6pPr>
            <a:lvl7pPr>
              <a:defRPr sz="1125"/>
            </a:lvl7pPr>
            <a:lvl8pPr>
              <a:defRPr sz="1125"/>
            </a:lvl8pPr>
            <a:lvl9pPr>
              <a:defRPr sz="1125"/>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873480-F7F1-2A4E-AA8A-E09535258BF5}"/>
              </a:ext>
            </a:extLst>
          </p:cNvPr>
          <p:cNvSpPr>
            <a:spLocks noGrp="1"/>
          </p:cNvSpPr>
          <p:nvPr>
            <p:ph type="body" sz="half" idx="2"/>
          </p:nvPr>
        </p:nvSpPr>
        <p:spPr>
          <a:xfrm>
            <a:off x="629841" y="1543052"/>
            <a:ext cx="2949178" cy="2858691"/>
          </a:xfrm>
        </p:spPr>
        <p:txBody>
          <a:bodyPr/>
          <a:lstStyle>
            <a:lvl1pPr marL="0" indent="0">
              <a:buNone/>
              <a:defRPr sz="900"/>
            </a:lvl1pPr>
            <a:lvl2pPr marL="257169" indent="0">
              <a:buNone/>
              <a:defRPr sz="788"/>
            </a:lvl2pPr>
            <a:lvl3pPr marL="514337" indent="0">
              <a:buNone/>
              <a:defRPr sz="675"/>
            </a:lvl3pPr>
            <a:lvl4pPr marL="771506" indent="0">
              <a:buNone/>
              <a:defRPr sz="563"/>
            </a:lvl4pPr>
            <a:lvl5pPr marL="1028675" indent="0">
              <a:buNone/>
              <a:defRPr sz="563"/>
            </a:lvl5pPr>
            <a:lvl6pPr marL="1285843" indent="0">
              <a:buNone/>
              <a:defRPr sz="563"/>
            </a:lvl6pPr>
            <a:lvl7pPr marL="1543011" indent="0">
              <a:buNone/>
              <a:defRPr sz="563"/>
            </a:lvl7pPr>
            <a:lvl8pPr marL="1800180" indent="0">
              <a:buNone/>
              <a:defRPr sz="563"/>
            </a:lvl8pPr>
            <a:lvl9pPr marL="2057349" indent="0">
              <a:buNone/>
              <a:defRPr sz="563"/>
            </a:lvl9pPr>
          </a:lstStyle>
          <a:p>
            <a:pPr lvl="0"/>
            <a:r>
              <a:rPr lang="en-US"/>
              <a:t>Edit Master text styles</a:t>
            </a:r>
          </a:p>
        </p:txBody>
      </p:sp>
      <p:sp>
        <p:nvSpPr>
          <p:cNvPr id="5" name="Date Placeholder 3">
            <a:extLst>
              <a:ext uri="{FF2B5EF4-FFF2-40B4-BE49-F238E27FC236}">
                <a16:creationId xmlns:a16="http://schemas.microsoft.com/office/drawing/2014/main" id="{AA5EBC52-708E-DC4D-B85F-3285A89AD1D6}"/>
              </a:ext>
            </a:extLst>
          </p:cNvPr>
          <p:cNvSpPr>
            <a:spLocks noGrp="1"/>
          </p:cNvSpPr>
          <p:nvPr>
            <p:ph type="dt" sz="half" idx="10"/>
          </p:nvPr>
        </p:nvSpPr>
        <p:spPr/>
        <p:txBody>
          <a:bodyPr/>
          <a:lstStyle>
            <a:lvl1pPr>
              <a:defRPr/>
            </a:lvl1pPr>
          </a:lstStyle>
          <a:p>
            <a:pPr>
              <a:defRPr/>
            </a:pPr>
            <a:r>
              <a:rPr lang="en-US"/>
              <a:t>20 March 2019</a:t>
            </a:r>
          </a:p>
        </p:txBody>
      </p:sp>
      <p:sp>
        <p:nvSpPr>
          <p:cNvPr id="6" name="Footer Placeholder 4">
            <a:extLst>
              <a:ext uri="{FF2B5EF4-FFF2-40B4-BE49-F238E27FC236}">
                <a16:creationId xmlns:a16="http://schemas.microsoft.com/office/drawing/2014/main" id="{A0233B51-E0A0-3A46-8450-4D4544E47AF8}"/>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C95C64A9-9A5D-FA44-9767-A098F5E95180}"/>
              </a:ext>
            </a:extLst>
          </p:cNvPr>
          <p:cNvSpPr>
            <a:spLocks noGrp="1"/>
          </p:cNvSpPr>
          <p:nvPr>
            <p:ph type="sldNum" sz="quarter" idx="12"/>
          </p:nvPr>
        </p:nvSpPr>
        <p:spPr/>
        <p:txBody>
          <a:bodyPr/>
          <a:lstStyle>
            <a:lvl1pPr>
              <a:defRPr/>
            </a:lvl1pPr>
          </a:lstStyle>
          <a:p>
            <a:pPr>
              <a:defRPr/>
            </a:pPr>
            <a:fld id="{28BD7D08-EB5E-404B-9B67-92CA00CBF831}" type="slidenum">
              <a:rPr lang="en-US"/>
              <a:pPr>
                <a:defRPr/>
              </a:pPr>
              <a:t>‹#›</a:t>
            </a:fld>
            <a:endParaRPr lang="en-US"/>
          </a:p>
        </p:txBody>
      </p:sp>
    </p:spTree>
    <p:extLst>
      <p:ext uri="{BB962C8B-B14F-4D97-AF65-F5344CB8AC3E}">
        <p14:creationId xmlns:p14="http://schemas.microsoft.com/office/powerpoint/2010/main" val="2384704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50E49-C77C-BC4D-8816-F4BFC18F1538}"/>
              </a:ext>
            </a:extLst>
          </p:cNvPr>
          <p:cNvSpPr>
            <a:spLocks noGrp="1"/>
          </p:cNvSpPr>
          <p:nvPr>
            <p:ph type="title"/>
          </p:nvPr>
        </p:nvSpPr>
        <p:spPr>
          <a:xfrm>
            <a:off x="629841" y="342900"/>
            <a:ext cx="2949178" cy="1200150"/>
          </a:xfrm>
        </p:spPr>
        <p:txBody>
          <a:bodyPr anchor="b"/>
          <a:lstStyle>
            <a:lvl1pPr>
              <a:defRPr sz="1800"/>
            </a:lvl1pPr>
          </a:lstStyle>
          <a:p>
            <a:r>
              <a:rPr lang="en-US"/>
              <a:t>Click to edit Master title style</a:t>
            </a:r>
          </a:p>
        </p:txBody>
      </p:sp>
      <p:sp>
        <p:nvSpPr>
          <p:cNvPr id="3" name="Picture Placeholder 2">
            <a:extLst>
              <a:ext uri="{FF2B5EF4-FFF2-40B4-BE49-F238E27FC236}">
                <a16:creationId xmlns:a16="http://schemas.microsoft.com/office/drawing/2014/main" id="{1DEE2970-E222-314F-A545-7437F7ABE5DA}"/>
              </a:ext>
            </a:extLst>
          </p:cNvPr>
          <p:cNvSpPr>
            <a:spLocks noGrp="1"/>
          </p:cNvSpPr>
          <p:nvPr>
            <p:ph type="pic" idx="1"/>
          </p:nvPr>
        </p:nvSpPr>
        <p:spPr>
          <a:xfrm>
            <a:off x="3887391" y="740571"/>
            <a:ext cx="4629150" cy="3655219"/>
          </a:xfrm>
        </p:spPr>
        <p:txBody>
          <a:bodyPr rtlCol="0">
            <a:normAutofit/>
          </a:bodyPr>
          <a:lstStyle>
            <a:lvl1pPr marL="0" indent="0">
              <a:buNone/>
              <a:defRPr sz="1800"/>
            </a:lvl1pPr>
            <a:lvl2pPr marL="257169" indent="0">
              <a:buNone/>
              <a:defRPr sz="1575"/>
            </a:lvl2pPr>
            <a:lvl3pPr marL="514337" indent="0">
              <a:buNone/>
              <a:defRPr sz="1350"/>
            </a:lvl3pPr>
            <a:lvl4pPr marL="771506" indent="0">
              <a:buNone/>
              <a:defRPr sz="1125"/>
            </a:lvl4pPr>
            <a:lvl5pPr marL="1028675" indent="0">
              <a:buNone/>
              <a:defRPr sz="1125"/>
            </a:lvl5pPr>
            <a:lvl6pPr marL="1285843" indent="0">
              <a:buNone/>
              <a:defRPr sz="1125"/>
            </a:lvl6pPr>
            <a:lvl7pPr marL="1543011" indent="0">
              <a:buNone/>
              <a:defRPr sz="1125"/>
            </a:lvl7pPr>
            <a:lvl8pPr marL="1800180" indent="0">
              <a:buNone/>
              <a:defRPr sz="1125"/>
            </a:lvl8pPr>
            <a:lvl9pPr marL="2057349" indent="0">
              <a:buNone/>
              <a:defRPr sz="1125"/>
            </a:lvl9pPr>
          </a:lstStyle>
          <a:p>
            <a:pPr lvl="0"/>
            <a:endParaRPr lang="en-US" noProof="0"/>
          </a:p>
        </p:txBody>
      </p:sp>
      <p:sp>
        <p:nvSpPr>
          <p:cNvPr id="4" name="Text Placeholder 3">
            <a:extLst>
              <a:ext uri="{FF2B5EF4-FFF2-40B4-BE49-F238E27FC236}">
                <a16:creationId xmlns:a16="http://schemas.microsoft.com/office/drawing/2014/main" id="{3E5D3627-DFC5-9D4E-B41A-33BA54E6427B}"/>
              </a:ext>
            </a:extLst>
          </p:cNvPr>
          <p:cNvSpPr>
            <a:spLocks noGrp="1"/>
          </p:cNvSpPr>
          <p:nvPr>
            <p:ph type="body" sz="half" idx="2"/>
          </p:nvPr>
        </p:nvSpPr>
        <p:spPr>
          <a:xfrm>
            <a:off x="629841" y="1543052"/>
            <a:ext cx="2949178" cy="2858691"/>
          </a:xfrm>
        </p:spPr>
        <p:txBody>
          <a:bodyPr/>
          <a:lstStyle>
            <a:lvl1pPr marL="0" indent="0">
              <a:buNone/>
              <a:defRPr sz="900"/>
            </a:lvl1pPr>
            <a:lvl2pPr marL="257169" indent="0">
              <a:buNone/>
              <a:defRPr sz="788"/>
            </a:lvl2pPr>
            <a:lvl3pPr marL="514337" indent="0">
              <a:buNone/>
              <a:defRPr sz="675"/>
            </a:lvl3pPr>
            <a:lvl4pPr marL="771506" indent="0">
              <a:buNone/>
              <a:defRPr sz="563"/>
            </a:lvl4pPr>
            <a:lvl5pPr marL="1028675" indent="0">
              <a:buNone/>
              <a:defRPr sz="563"/>
            </a:lvl5pPr>
            <a:lvl6pPr marL="1285843" indent="0">
              <a:buNone/>
              <a:defRPr sz="563"/>
            </a:lvl6pPr>
            <a:lvl7pPr marL="1543011" indent="0">
              <a:buNone/>
              <a:defRPr sz="563"/>
            </a:lvl7pPr>
            <a:lvl8pPr marL="1800180" indent="0">
              <a:buNone/>
              <a:defRPr sz="563"/>
            </a:lvl8pPr>
            <a:lvl9pPr marL="2057349" indent="0">
              <a:buNone/>
              <a:defRPr sz="563"/>
            </a:lvl9pPr>
          </a:lstStyle>
          <a:p>
            <a:pPr lvl="0"/>
            <a:r>
              <a:rPr lang="en-US"/>
              <a:t>Edit Master text styles</a:t>
            </a:r>
          </a:p>
        </p:txBody>
      </p:sp>
      <p:sp>
        <p:nvSpPr>
          <p:cNvPr id="5" name="Date Placeholder 3">
            <a:extLst>
              <a:ext uri="{FF2B5EF4-FFF2-40B4-BE49-F238E27FC236}">
                <a16:creationId xmlns:a16="http://schemas.microsoft.com/office/drawing/2014/main" id="{B8B1E43A-7039-F445-B82B-B746198E427C}"/>
              </a:ext>
            </a:extLst>
          </p:cNvPr>
          <p:cNvSpPr>
            <a:spLocks noGrp="1"/>
          </p:cNvSpPr>
          <p:nvPr>
            <p:ph type="dt" sz="half" idx="10"/>
          </p:nvPr>
        </p:nvSpPr>
        <p:spPr/>
        <p:txBody>
          <a:bodyPr/>
          <a:lstStyle>
            <a:lvl1pPr>
              <a:defRPr/>
            </a:lvl1pPr>
          </a:lstStyle>
          <a:p>
            <a:pPr>
              <a:defRPr/>
            </a:pPr>
            <a:r>
              <a:rPr lang="en-US"/>
              <a:t>20 March 2019</a:t>
            </a:r>
          </a:p>
        </p:txBody>
      </p:sp>
      <p:sp>
        <p:nvSpPr>
          <p:cNvPr id="6" name="Footer Placeholder 4">
            <a:extLst>
              <a:ext uri="{FF2B5EF4-FFF2-40B4-BE49-F238E27FC236}">
                <a16:creationId xmlns:a16="http://schemas.microsoft.com/office/drawing/2014/main" id="{1B30C901-4D33-ED46-A7CA-2F425E73D1E5}"/>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26890295-2223-A84F-BD56-15F634E77A65}"/>
              </a:ext>
            </a:extLst>
          </p:cNvPr>
          <p:cNvSpPr>
            <a:spLocks noGrp="1"/>
          </p:cNvSpPr>
          <p:nvPr>
            <p:ph type="sldNum" sz="quarter" idx="12"/>
          </p:nvPr>
        </p:nvSpPr>
        <p:spPr/>
        <p:txBody>
          <a:bodyPr/>
          <a:lstStyle>
            <a:lvl1pPr>
              <a:defRPr/>
            </a:lvl1pPr>
          </a:lstStyle>
          <a:p>
            <a:pPr>
              <a:defRPr/>
            </a:pPr>
            <a:fld id="{6D63AD4B-E46D-AB43-A3B8-2EB83B0C5820}" type="slidenum">
              <a:rPr lang="en-US"/>
              <a:pPr>
                <a:defRPr/>
              </a:pPr>
              <a:t>‹#›</a:t>
            </a:fld>
            <a:endParaRPr lang="en-US"/>
          </a:p>
        </p:txBody>
      </p:sp>
    </p:spTree>
    <p:extLst>
      <p:ext uri="{BB962C8B-B14F-4D97-AF65-F5344CB8AC3E}">
        <p14:creationId xmlns:p14="http://schemas.microsoft.com/office/powerpoint/2010/main" val="21912962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C6384F0E-D7C9-5E46-A661-ABAAB663941E}"/>
              </a:ext>
            </a:extLst>
          </p:cNvPr>
          <p:cNvSpPr>
            <a:spLocks noGrp="1" noChangeArrowheads="1"/>
          </p:cNvSpPr>
          <p:nvPr>
            <p:ph type="title"/>
          </p:nvPr>
        </p:nvSpPr>
        <p:spPr bwMode="auto">
          <a:xfrm>
            <a:off x="628650" y="274639"/>
            <a:ext cx="7886700"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497DD5C2-D099-FE4C-BF8C-E7D1B790CF83}"/>
              </a:ext>
            </a:extLst>
          </p:cNvPr>
          <p:cNvSpPr>
            <a:spLocks noGrp="1" noChangeArrowheads="1"/>
          </p:cNvSpPr>
          <p:nvPr>
            <p:ph type="body" idx="1"/>
          </p:nvPr>
        </p:nvSpPr>
        <p:spPr bwMode="auto">
          <a:xfrm>
            <a:off x="628650" y="1370013"/>
            <a:ext cx="7886700" cy="3262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BFDF1CF0-0F71-3C48-8ED4-01FBDCC017F7}"/>
              </a:ext>
            </a:extLst>
          </p:cNvPr>
          <p:cNvSpPr>
            <a:spLocks noGrp="1"/>
          </p:cNvSpPr>
          <p:nvPr>
            <p:ph type="dt" sz="half" idx="2"/>
          </p:nvPr>
        </p:nvSpPr>
        <p:spPr>
          <a:xfrm>
            <a:off x="628650" y="4767264"/>
            <a:ext cx="2057400" cy="274637"/>
          </a:xfrm>
          <a:prstGeom prst="rect">
            <a:avLst/>
          </a:prstGeom>
        </p:spPr>
        <p:txBody>
          <a:bodyPr vert="horz" lIns="91440" tIns="45720" rIns="91440" bIns="45720" rtlCol="0" anchor="ctr"/>
          <a:lstStyle>
            <a:lvl1pPr algn="l" eaLnBrk="1" hangingPunct="1">
              <a:defRPr sz="675">
                <a:solidFill>
                  <a:schemeClr val="tx1">
                    <a:tint val="75000"/>
                  </a:schemeClr>
                </a:solidFill>
              </a:defRPr>
            </a:lvl1pPr>
          </a:lstStyle>
          <a:p>
            <a:pPr>
              <a:defRPr/>
            </a:pPr>
            <a:r>
              <a:rPr lang="en-US"/>
              <a:t>20 March 2019</a:t>
            </a:r>
          </a:p>
        </p:txBody>
      </p:sp>
      <p:sp>
        <p:nvSpPr>
          <p:cNvPr id="5" name="Footer Placeholder 4">
            <a:extLst>
              <a:ext uri="{FF2B5EF4-FFF2-40B4-BE49-F238E27FC236}">
                <a16:creationId xmlns:a16="http://schemas.microsoft.com/office/drawing/2014/main" id="{96871678-EFCD-B748-915B-5850967E087B}"/>
              </a:ext>
            </a:extLst>
          </p:cNvPr>
          <p:cNvSpPr>
            <a:spLocks noGrp="1"/>
          </p:cNvSpPr>
          <p:nvPr>
            <p:ph type="ftr" sz="quarter" idx="3"/>
          </p:nvPr>
        </p:nvSpPr>
        <p:spPr>
          <a:xfrm>
            <a:off x="3028950" y="4767264"/>
            <a:ext cx="3086100" cy="274637"/>
          </a:xfrm>
          <a:prstGeom prst="rect">
            <a:avLst/>
          </a:prstGeom>
        </p:spPr>
        <p:txBody>
          <a:bodyPr vert="horz" lIns="91440" tIns="45720" rIns="91440" bIns="45720" rtlCol="0" anchor="ctr"/>
          <a:lstStyle>
            <a:lvl1pPr algn="ctr" eaLnBrk="1" hangingPunct="1">
              <a:defRPr sz="675">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6D22EE9C-2405-8A47-B721-4046006BBD90}"/>
              </a:ext>
            </a:extLst>
          </p:cNvPr>
          <p:cNvSpPr>
            <a:spLocks noGrp="1"/>
          </p:cNvSpPr>
          <p:nvPr>
            <p:ph type="sldNum" sz="quarter" idx="4"/>
          </p:nvPr>
        </p:nvSpPr>
        <p:spPr>
          <a:xfrm>
            <a:off x="6457950" y="4767264"/>
            <a:ext cx="2057400" cy="274637"/>
          </a:xfrm>
          <a:prstGeom prst="rect">
            <a:avLst/>
          </a:prstGeom>
        </p:spPr>
        <p:txBody>
          <a:bodyPr vert="horz" lIns="91440" tIns="45720" rIns="91440" bIns="45720" rtlCol="0" anchor="ctr"/>
          <a:lstStyle>
            <a:lvl1pPr algn="r" eaLnBrk="1" hangingPunct="1">
              <a:defRPr sz="675">
                <a:solidFill>
                  <a:schemeClr val="tx1">
                    <a:tint val="75000"/>
                  </a:schemeClr>
                </a:solidFill>
              </a:defRPr>
            </a:lvl1pPr>
          </a:lstStyle>
          <a:p>
            <a:pPr>
              <a:defRPr/>
            </a:pPr>
            <a:fld id="{DB1F7A6E-1C4C-614E-8B50-5E73E9F872A4}" type="slidenum">
              <a:rPr lang="en-US"/>
              <a:pPr>
                <a:defRPr/>
              </a:pPr>
              <a:t>‹#›</a:t>
            </a:fld>
            <a:endParaRPr lang="en-US"/>
          </a:p>
        </p:txBody>
      </p:sp>
    </p:spTree>
    <p:extLst>
      <p:ext uri="{BB962C8B-B14F-4D97-AF65-F5344CB8AC3E}">
        <p14:creationId xmlns:p14="http://schemas.microsoft.com/office/powerpoint/2010/main" val="203081460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ftr="0" dt="0"/>
  <p:txStyles>
    <p:titleStyle>
      <a:lvl1pPr algn="l" defTabSz="513160" rtl="0" eaLnBrk="0" fontAlgn="base" hangingPunct="0">
        <a:lnSpc>
          <a:spcPct val="90000"/>
        </a:lnSpc>
        <a:spcBef>
          <a:spcPct val="0"/>
        </a:spcBef>
        <a:spcAft>
          <a:spcPct val="0"/>
        </a:spcAft>
        <a:defRPr sz="2475" b="1" kern="1200">
          <a:solidFill>
            <a:srgbClr val="C00000"/>
          </a:solidFill>
          <a:latin typeface="+mj-lt"/>
          <a:ea typeface="+mj-ea"/>
          <a:cs typeface="+mj-cs"/>
        </a:defRPr>
      </a:lvl1pPr>
      <a:lvl2pPr algn="l" defTabSz="513160" rtl="0" eaLnBrk="0" fontAlgn="base" hangingPunct="0">
        <a:lnSpc>
          <a:spcPct val="90000"/>
        </a:lnSpc>
        <a:spcBef>
          <a:spcPct val="0"/>
        </a:spcBef>
        <a:spcAft>
          <a:spcPct val="0"/>
        </a:spcAft>
        <a:defRPr sz="2475" b="1">
          <a:solidFill>
            <a:srgbClr val="C00000"/>
          </a:solidFill>
          <a:latin typeface="Calibri Light" panose="020F0302020204030204" pitchFamily="34" charset="0"/>
        </a:defRPr>
      </a:lvl2pPr>
      <a:lvl3pPr algn="l" defTabSz="513160" rtl="0" eaLnBrk="0" fontAlgn="base" hangingPunct="0">
        <a:lnSpc>
          <a:spcPct val="90000"/>
        </a:lnSpc>
        <a:spcBef>
          <a:spcPct val="0"/>
        </a:spcBef>
        <a:spcAft>
          <a:spcPct val="0"/>
        </a:spcAft>
        <a:defRPr sz="2475" b="1">
          <a:solidFill>
            <a:srgbClr val="C00000"/>
          </a:solidFill>
          <a:latin typeface="Calibri Light" panose="020F0302020204030204" pitchFamily="34" charset="0"/>
        </a:defRPr>
      </a:lvl3pPr>
      <a:lvl4pPr algn="l" defTabSz="513160" rtl="0" eaLnBrk="0" fontAlgn="base" hangingPunct="0">
        <a:lnSpc>
          <a:spcPct val="90000"/>
        </a:lnSpc>
        <a:spcBef>
          <a:spcPct val="0"/>
        </a:spcBef>
        <a:spcAft>
          <a:spcPct val="0"/>
        </a:spcAft>
        <a:defRPr sz="2475" b="1">
          <a:solidFill>
            <a:srgbClr val="C00000"/>
          </a:solidFill>
          <a:latin typeface="Calibri Light" panose="020F0302020204030204" pitchFamily="34" charset="0"/>
        </a:defRPr>
      </a:lvl4pPr>
      <a:lvl5pPr algn="l" defTabSz="513160" rtl="0" eaLnBrk="0" fontAlgn="base" hangingPunct="0">
        <a:lnSpc>
          <a:spcPct val="90000"/>
        </a:lnSpc>
        <a:spcBef>
          <a:spcPct val="0"/>
        </a:spcBef>
        <a:spcAft>
          <a:spcPct val="0"/>
        </a:spcAft>
        <a:defRPr sz="2475" b="1">
          <a:solidFill>
            <a:srgbClr val="C00000"/>
          </a:solidFill>
          <a:latin typeface="Calibri Light" panose="020F0302020204030204" pitchFamily="34" charset="0"/>
        </a:defRPr>
      </a:lvl5pPr>
      <a:lvl6pPr marL="342900" algn="l" defTabSz="513160" rtl="0" fontAlgn="base">
        <a:lnSpc>
          <a:spcPct val="90000"/>
        </a:lnSpc>
        <a:spcBef>
          <a:spcPct val="0"/>
        </a:spcBef>
        <a:spcAft>
          <a:spcPct val="0"/>
        </a:spcAft>
        <a:defRPr sz="2475" b="1">
          <a:solidFill>
            <a:srgbClr val="C00000"/>
          </a:solidFill>
          <a:latin typeface="Calibri Light" panose="020F0302020204030204" pitchFamily="34" charset="0"/>
        </a:defRPr>
      </a:lvl6pPr>
      <a:lvl7pPr marL="685800" algn="l" defTabSz="513160" rtl="0" fontAlgn="base">
        <a:lnSpc>
          <a:spcPct val="90000"/>
        </a:lnSpc>
        <a:spcBef>
          <a:spcPct val="0"/>
        </a:spcBef>
        <a:spcAft>
          <a:spcPct val="0"/>
        </a:spcAft>
        <a:defRPr sz="2475" b="1">
          <a:solidFill>
            <a:srgbClr val="C00000"/>
          </a:solidFill>
          <a:latin typeface="Calibri Light" panose="020F0302020204030204" pitchFamily="34" charset="0"/>
        </a:defRPr>
      </a:lvl7pPr>
      <a:lvl8pPr marL="1028700" algn="l" defTabSz="513160" rtl="0" fontAlgn="base">
        <a:lnSpc>
          <a:spcPct val="90000"/>
        </a:lnSpc>
        <a:spcBef>
          <a:spcPct val="0"/>
        </a:spcBef>
        <a:spcAft>
          <a:spcPct val="0"/>
        </a:spcAft>
        <a:defRPr sz="2475" b="1">
          <a:solidFill>
            <a:srgbClr val="C00000"/>
          </a:solidFill>
          <a:latin typeface="Calibri Light" panose="020F0302020204030204" pitchFamily="34" charset="0"/>
        </a:defRPr>
      </a:lvl8pPr>
      <a:lvl9pPr marL="1371600" algn="l" defTabSz="513160" rtl="0" fontAlgn="base">
        <a:lnSpc>
          <a:spcPct val="90000"/>
        </a:lnSpc>
        <a:spcBef>
          <a:spcPct val="0"/>
        </a:spcBef>
        <a:spcAft>
          <a:spcPct val="0"/>
        </a:spcAft>
        <a:defRPr sz="2475" b="1">
          <a:solidFill>
            <a:srgbClr val="C00000"/>
          </a:solidFill>
          <a:latin typeface="Calibri Light" panose="020F0302020204030204" pitchFamily="34" charset="0"/>
        </a:defRPr>
      </a:lvl9pPr>
    </p:titleStyle>
    <p:bodyStyle>
      <a:lvl1pPr marL="127397" indent="-127397" algn="l" defTabSz="513160" rtl="0" eaLnBrk="0" fontAlgn="base" hangingPunct="0">
        <a:lnSpc>
          <a:spcPct val="90000"/>
        </a:lnSpc>
        <a:spcBef>
          <a:spcPts val="563"/>
        </a:spcBef>
        <a:spcAft>
          <a:spcPct val="0"/>
        </a:spcAft>
        <a:buFont typeface="Arial" panose="020B0604020202020204" pitchFamily="34" charset="0"/>
        <a:buChar char="•"/>
        <a:defRPr sz="1575" kern="1200">
          <a:solidFill>
            <a:schemeClr val="tx1"/>
          </a:solidFill>
          <a:latin typeface="+mn-lt"/>
          <a:ea typeface="+mn-ea"/>
          <a:cs typeface="+mn-cs"/>
        </a:defRPr>
      </a:lvl1pPr>
      <a:lvl2pPr marL="384572" indent="-127397" algn="l" defTabSz="513160" rtl="0" eaLnBrk="0" fontAlgn="base" hangingPunct="0">
        <a:lnSpc>
          <a:spcPct val="90000"/>
        </a:lnSpc>
        <a:spcBef>
          <a:spcPts val="281"/>
        </a:spcBef>
        <a:spcAft>
          <a:spcPct val="0"/>
        </a:spcAft>
        <a:buFont typeface="Arial" panose="020B0604020202020204" pitchFamily="34" charset="0"/>
        <a:buChar char="•"/>
        <a:defRPr kern="1200">
          <a:solidFill>
            <a:schemeClr val="tx1"/>
          </a:solidFill>
          <a:latin typeface="+mn-lt"/>
          <a:ea typeface="+mn-ea"/>
          <a:cs typeface="+mn-cs"/>
        </a:defRPr>
      </a:lvl2pPr>
      <a:lvl3pPr marL="641747" indent="-127397" algn="l" defTabSz="513160" rtl="0" eaLnBrk="0" fontAlgn="base" hangingPunct="0">
        <a:lnSpc>
          <a:spcPct val="90000"/>
        </a:lnSpc>
        <a:spcBef>
          <a:spcPts val="281"/>
        </a:spcBef>
        <a:spcAft>
          <a:spcPct val="0"/>
        </a:spcAft>
        <a:buFont typeface="Arial" panose="020B0604020202020204" pitchFamily="34" charset="0"/>
        <a:buChar char="•"/>
        <a:defRPr sz="1125" kern="1200">
          <a:solidFill>
            <a:schemeClr val="tx1"/>
          </a:solidFill>
          <a:latin typeface="+mn-lt"/>
          <a:ea typeface="+mn-ea"/>
          <a:cs typeface="+mn-cs"/>
        </a:defRPr>
      </a:lvl3pPr>
      <a:lvl4pPr marL="898922" indent="-127397" algn="l" defTabSz="513160" rtl="0" eaLnBrk="0" fontAlgn="base" hangingPunct="0">
        <a:lnSpc>
          <a:spcPct val="90000"/>
        </a:lnSpc>
        <a:spcBef>
          <a:spcPts val="281"/>
        </a:spcBef>
        <a:spcAft>
          <a:spcPct val="0"/>
        </a:spcAft>
        <a:buFont typeface="Arial" panose="020B0604020202020204" pitchFamily="34" charset="0"/>
        <a:buChar char="•"/>
        <a:defRPr sz="975" kern="1200">
          <a:solidFill>
            <a:schemeClr val="tx1"/>
          </a:solidFill>
          <a:latin typeface="+mn-lt"/>
          <a:ea typeface="+mn-ea"/>
          <a:cs typeface="+mn-cs"/>
        </a:defRPr>
      </a:lvl4pPr>
      <a:lvl5pPr marL="1156097" indent="-127397" algn="l" defTabSz="513160" rtl="0" eaLnBrk="0" fontAlgn="base" hangingPunct="0">
        <a:lnSpc>
          <a:spcPct val="90000"/>
        </a:lnSpc>
        <a:spcBef>
          <a:spcPts val="281"/>
        </a:spcBef>
        <a:spcAft>
          <a:spcPct val="0"/>
        </a:spcAft>
        <a:buFont typeface="Arial" panose="020B0604020202020204" pitchFamily="34" charset="0"/>
        <a:buChar char="•"/>
        <a:defRPr sz="975" kern="1200">
          <a:solidFill>
            <a:schemeClr val="tx1"/>
          </a:solidFill>
          <a:latin typeface="+mn-lt"/>
          <a:ea typeface="+mn-ea"/>
          <a:cs typeface="+mn-cs"/>
        </a:defRPr>
      </a:lvl5pPr>
      <a:lvl6pPr marL="1414427" indent="-128585" algn="l" defTabSz="514337"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6pPr>
      <a:lvl7pPr marL="1671596" indent="-128585" algn="l" defTabSz="514337"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7pPr>
      <a:lvl8pPr marL="1928765" indent="-128585" algn="l" defTabSz="514337"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8pPr>
      <a:lvl9pPr marL="2185933" indent="-128585" algn="l" defTabSz="514337" rtl="0" eaLnBrk="1" latinLnBrk="0" hangingPunct="1">
        <a:lnSpc>
          <a:spcPct val="90000"/>
        </a:lnSpc>
        <a:spcBef>
          <a:spcPts val="281"/>
        </a:spcBef>
        <a:buFont typeface="Arial" panose="020B0604020202020204" pitchFamily="34" charset="0"/>
        <a:buChar char="•"/>
        <a:defRPr sz="1013" kern="1200">
          <a:solidFill>
            <a:schemeClr val="tx1"/>
          </a:solidFill>
          <a:latin typeface="+mn-lt"/>
          <a:ea typeface="+mn-ea"/>
          <a:cs typeface="+mn-cs"/>
        </a:defRPr>
      </a:lvl9pPr>
    </p:bodyStyle>
    <p:otherStyle>
      <a:defPPr>
        <a:defRPr lang="en-US"/>
      </a:defPPr>
      <a:lvl1pPr marL="0" algn="l" defTabSz="514337" rtl="0" eaLnBrk="1" latinLnBrk="0" hangingPunct="1">
        <a:defRPr sz="1013" kern="1200">
          <a:solidFill>
            <a:schemeClr val="tx1"/>
          </a:solidFill>
          <a:latin typeface="+mn-lt"/>
          <a:ea typeface="+mn-ea"/>
          <a:cs typeface="+mn-cs"/>
        </a:defRPr>
      </a:lvl1pPr>
      <a:lvl2pPr marL="257169" algn="l" defTabSz="514337" rtl="0" eaLnBrk="1" latinLnBrk="0" hangingPunct="1">
        <a:defRPr sz="1013" kern="1200">
          <a:solidFill>
            <a:schemeClr val="tx1"/>
          </a:solidFill>
          <a:latin typeface="+mn-lt"/>
          <a:ea typeface="+mn-ea"/>
          <a:cs typeface="+mn-cs"/>
        </a:defRPr>
      </a:lvl2pPr>
      <a:lvl3pPr marL="514337" algn="l" defTabSz="514337" rtl="0" eaLnBrk="1" latinLnBrk="0" hangingPunct="1">
        <a:defRPr sz="1013" kern="1200">
          <a:solidFill>
            <a:schemeClr val="tx1"/>
          </a:solidFill>
          <a:latin typeface="+mn-lt"/>
          <a:ea typeface="+mn-ea"/>
          <a:cs typeface="+mn-cs"/>
        </a:defRPr>
      </a:lvl3pPr>
      <a:lvl4pPr marL="771506" algn="l" defTabSz="514337" rtl="0" eaLnBrk="1" latinLnBrk="0" hangingPunct="1">
        <a:defRPr sz="1013" kern="1200">
          <a:solidFill>
            <a:schemeClr val="tx1"/>
          </a:solidFill>
          <a:latin typeface="+mn-lt"/>
          <a:ea typeface="+mn-ea"/>
          <a:cs typeface="+mn-cs"/>
        </a:defRPr>
      </a:lvl4pPr>
      <a:lvl5pPr marL="1028675" algn="l" defTabSz="514337" rtl="0" eaLnBrk="1" latinLnBrk="0" hangingPunct="1">
        <a:defRPr sz="1013" kern="1200">
          <a:solidFill>
            <a:schemeClr val="tx1"/>
          </a:solidFill>
          <a:latin typeface="+mn-lt"/>
          <a:ea typeface="+mn-ea"/>
          <a:cs typeface="+mn-cs"/>
        </a:defRPr>
      </a:lvl5pPr>
      <a:lvl6pPr marL="1285843" algn="l" defTabSz="514337" rtl="0" eaLnBrk="1" latinLnBrk="0" hangingPunct="1">
        <a:defRPr sz="1013" kern="1200">
          <a:solidFill>
            <a:schemeClr val="tx1"/>
          </a:solidFill>
          <a:latin typeface="+mn-lt"/>
          <a:ea typeface="+mn-ea"/>
          <a:cs typeface="+mn-cs"/>
        </a:defRPr>
      </a:lvl6pPr>
      <a:lvl7pPr marL="1543011" algn="l" defTabSz="514337" rtl="0" eaLnBrk="1" latinLnBrk="0" hangingPunct="1">
        <a:defRPr sz="1013" kern="1200">
          <a:solidFill>
            <a:schemeClr val="tx1"/>
          </a:solidFill>
          <a:latin typeface="+mn-lt"/>
          <a:ea typeface="+mn-ea"/>
          <a:cs typeface="+mn-cs"/>
        </a:defRPr>
      </a:lvl7pPr>
      <a:lvl8pPr marL="1800180" algn="l" defTabSz="514337" rtl="0" eaLnBrk="1" latinLnBrk="0" hangingPunct="1">
        <a:defRPr sz="1013" kern="1200">
          <a:solidFill>
            <a:schemeClr val="tx1"/>
          </a:solidFill>
          <a:latin typeface="+mn-lt"/>
          <a:ea typeface="+mn-ea"/>
          <a:cs typeface="+mn-cs"/>
        </a:defRPr>
      </a:lvl8pPr>
      <a:lvl9pPr marL="2057349" algn="l" defTabSz="514337" rtl="0" eaLnBrk="1" latinLnBrk="0" hangingPunct="1">
        <a:defRPr sz="101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hyperlink" Target="mailto:feamster@cs.princeton.edu"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0005" y="1268377"/>
            <a:ext cx="8963995" cy="1102519"/>
          </a:xfrm>
        </p:spPr>
        <p:txBody>
          <a:bodyPr>
            <a:noAutofit/>
          </a:bodyPr>
          <a:lstStyle/>
          <a:p>
            <a:r>
              <a:rPr lang="en-US" sz="3600" dirty="0"/>
              <a:t>Measuring Internet Access “Speed”:</a:t>
            </a:r>
            <a:br>
              <a:rPr lang="en-US" sz="3600" dirty="0"/>
            </a:br>
            <a:r>
              <a:rPr lang="en-US" sz="3600" dirty="0"/>
              <a:t>Five Lessons</a:t>
            </a:r>
          </a:p>
        </p:txBody>
      </p:sp>
      <p:sp>
        <p:nvSpPr>
          <p:cNvPr id="6" name="Subtitle 2">
            <a:extLst>
              <a:ext uri="{FF2B5EF4-FFF2-40B4-BE49-F238E27FC236}">
                <a16:creationId xmlns:a16="http://schemas.microsoft.com/office/drawing/2014/main" id="{E3DF5E3F-EC79-9D47-AF29-0515E91275B1}"/>
              </a:ext>
            </a:extLst>
          </p:cNvPr>
          <p:cNvSpPr txBox="1">
            <a:spLocks/>
          </p:cNvSpPr>
          <p:nvPr/>
        </p:nvSpPr>
        <p:spPr bwMode="auto">
          <a:xfrm>
            <a:off x="1371600" y="2870706"/>
            <a:ext cx="6400800" cy="8823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0" indent="0" algn="ctr" defTabSz="513160" rtl="0" eaLnBrk="0" fontAlgn="base" hangingPunct="0">
              <a:lnSpc>
                <a:spcPct val="90000"/>
              </a:lnSpc>
              <a:spcBef>
                <a:spcPts val="563"/>
              </a:spcBef>
              <a:spcAft>
                <a:spcPct val="0"/>
              </a:spcAft>
              <a:buFont typeface="Arial" panose="020B0604020202020204" pitchFamily="34" charset="0"/>
              <a:buNone/>
              <a:defRPr sz="1350" kern="1200">
                <a:solidFill>
                  <a:schemeClr val="tx1"/>
                </a:solidFill>
                <a:latin typeface="+mn-lt"/>
                <a:ea typeface="+mn-ea"/>
                <a:cs typeface="+mn-cs"/>
              </a:defRPr>
            </a:lvl1pPr>
            <a:lvl2pPr marL="257169" indent="0" algn="ctr" defTabSz="513160" rtl="0" eaLnBrk="0" fontAlgn="base" hangingPunct="0">
              <a:lnSpc>
                <a:spcPct val="90000"/>
              </a:lnSpc>
              <a:spcBef>
                <a:spcPts val="281"/>
              </a:spcBef>
              <a:spcAft>
                <a:spcPct val="0"/>
              </a:spcAft>
              <a:buFont typeface="Arial" panose="020B0604020202020204" pitchFamily="34" charset="0"/>
              <a:buNone/>
              <a:defRPr sz="1125" kern="1200">
                <a:solidFill>
                  <a:schemeClr val="tx1"/>
                </a:solidFill>
                <a:latin typeface="+mn-lt"/>
                <a:ea typeface="+mn-ea"/>
                <a:cs typeface="+mn-cs"/>
              </a:defRPr>
            </a:lvl2pPr>
            <a:lvl3pPr marL="514337" indent="0" algn="ctr" defTabSz="513160" rtl="0" eaLnBrk="0" fontAlgn="base" hangingPunct="0">
              <a:lnSpc>
                <a:spcPct val="90000"/>
              </a:lnSpc>
              <a:spcBef>
                <a:spcPts val="281"/>
              </a:spcBef>
              <a:spcAft>
                <a:spcPct val="0"/>
              </a:spcAft>
              <a:buFont typeface="Arial" panose="020B0604020202020204" pitchFamily="34" charset="0"/>
              <a:buNone/>
              <a:defRPr sz="1013" kern="1200">
                <a:solidFill>
                  <a:schemeClr val="tx1"/>
                </a:solidFill>
                <a:latin typeface="+mn-lt"/>
                <a:ea typeface="+mn-ea"/>
                <a:cs typeface="+mn-cs"/>
              </a:defRPr>
            </a:lvl3pPr>
            <a:lvl4pPr marL="771506" indent="0" algn="ctr" defTabSz="513160" rtl="0" eaLnBrk="0" fontAlgn="base" hangingPunct="0">
              <a:lnSpc>
                <a:spcPct val="90000"/>
              </a:lnSpc>
              <a:spcBef>
                <a:spcPts val="281"/>
              </a:spcBef>
              <a:spcAft>
                <a:spcPct val="0"/>
              </a:spcAft>
              <a:buFont typeface="Arial" panose="020B0604020202020204" pitchFamily="34" charset="0"/>
              <a:buNone/>
              <a:defRPr sz="900" kern="1200">
                <a:solidFill>
                  <a:schemeClr val="tx1"/>
                </a:solidFill>
                <a:latin typeface="+mn-lt"/>
                <a:ea typeface="+mn-ea"/>
                <a:cs typeface="+mn-cs"/>
              </a:defRPr>
            </a:lvl4pPr>
            <a:lvl5pPr marL="1028675" indent="0" algn="ctr" defTabSz="513160" rtl="0" eaLnBrk="0" fontAlgn="base" hangingPunct="0">
              <a:lnSpc>
                <a:spcPct val="90000"/>
              </a:lnSpc>
              <a:spcBef>
                <a:spcPts val="281"/>
              </a:spcBef>
              <a:spcAft>
                <a:spcPct val="0"/>
              </a:spcAft>
              <a:buFont typeface="Arial" panose="020B0604020202020204" pitchFamily="34" charset="0"/>
              <a:buNone/>
              <a:defRPr sz="900" kern="1200">
                <a:solidFill>
                  <a:schemeClr val="tx1"/>
                </a:solidFill>
                <a:latin typeface="+mn-lt"/>
                <a:ea typeface="+mn-ea"/>
                <a:cs typeface="+mn-cs"/>
              </a:defRPr>
            </a:lvl5pPr>
            <a:lvl6pPr marL="1285843" indent="0" algn="ctr" defTabSz="514337" rtl="0" eaLnBrk="1" latinLnBrk="0" hangingPunct="1">
              <a:lnSpc>
                <a:spcPct val="90000"/>
              </a:lnSpc>
              <a:spcBef>
                <a:spcPts val="281"/>
              </a:spcBef>
              <a:buFont typeface="Arial" panose="020B0604020202020204" pitchFamily="34" charset="0"/>
              <a:buNone/>
              <a:defRPr sz="900" kern="1200">
                <a:solidFill>
                  <a:schemeClr val="tx1"/>
                </a:solidFill>
                <a:latin typeface="+mn-lt"/>
                <a:ea typeface="+mn-ea"/>
                <a:cs typeface="+mn-cs"/>
              </a:defRPr>
            </a:lvl6pPr>
            <a:lvl7pPr marL="1543011" indent="0" algn="ctr" defTabSz="514337" rtl="0" eaLnBrk="1" latinLnBrk="0" hangingPunct="1">
              <a:lnSpc>
                <a:spcPct val="90000"/>
              </a:lnSpc>
              <a:spcBef>
                <a:spcPts val="281"/>
              </a:spcBef>
              <a:buFont typeface="Arial" panose="020B0604020202020204" pitchFamily="34" charset="0"/>
              <a:buNone/>
              <a:defRPr sz="900" kern="1200">
                <a:solidFill>
                  <a:schemeClr val="tx1"/>
                </a:solidFill>
                <a:latin typeface="+mn-lt"/>
                <a:ea typeface="+mn-ea"/>
                <a:cs typeface="+mn-cs"/>
              </a:defRPr>
            </a:lvl7pPr>
            <a:lvl8pPr marL="1800180" indent="0" algn="ctr" defTabSz="514337" rtl="0" eaLnBrk="1" latinLnBrk="0" hangingPunct="1">
              <a:lnSpc>
                <a:spcPct val="90000"/>
              </a:lnSpc>
              <a:spcBef>
                <a:spcPts val="281"/>
              </a:spcBef>
              <a:buFont typeface="Arial" panose="020B0604020202020204" pitchFamily="34" charset="0"/>
              <a:buNone/>
              <a:defRPr sz="900" kern="1200">
                <a:solidFill>
                  <a:schemeClr val="tx1"/>
                </a:solidFill>
                <a:latin typeface="+mn-lt"/>
                <a:ea typeface="+mn-ea"/>
                <a:cs typeface="+mn-cs"/>
              </a:defRPr>
            </a:lvl8pPr>
            <a:lvl9pPr marL="2057349" indent="0" algn="ctr" defTabSz="514337" rtl="0" eaLnBrk="1" latinLnBrk="0" hangingPunct="1">
              <a:lnSpc>
                <a:spcPct val="90000"/>
              </a:lnSpc>
              <a:spcBef>
                <a:spcPts val="281"/>
              </a:spcBef>
              <a:buFont typeface="Arial" panose="020B0604020202020204" pitchFamily="34" charset="0"/>
              <a:buNone/>
              <a:defRPr sz="900" kern="1200">
                <a:solidFill>
                  <a:schemeClr val="tx1"/>
                </a:solidFill>
                <a:latin typeface="+mn-lt"/>
                <a:ea typeface="+mn-ea"/>
                <a:cs typeface="+mn-cs"/>
              </a:defRPr>
            </a:lvl9pPr>
          </a:lstStyle>
          <a:p>
            <a:r>
              <a:rPr lang="en-US" sz="2800" dirty="0"/>
              <a:t>Nick Feamster</a:t>
            </a:r>
            <a:br>
              <a:rPr lang="en-US" sz="2800" dirty="0"/>
            </a:br>
            <a:r>
              <a:rPr lang="en-US" sz="2800" dirty="0"/>
              <a:t>Computer Networking</a:t>
            </a:r>
          </a:p>
        </p:txBody>
      </p:sp>
    </p:spTree>
    <p:extLst>
      <p:ext uri="{BB962C8B-B14F-4D97-AF65-F5344CB8AC3E}">
        <p14:creationId xmlns:p14="http://schemas.microsoft.com/office/powerpoint/2010/main" val="3177374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002" y="205979"/>
            <a:ext cx="8616798" cy="857250"/>
          </a:xfrm>
        </p:spPr>
        <p:txBody>
          <a:bodyPr>
            <a:noAutofit/>
          </a:bodyPr>
          <a:lstStyle/>
          <a:p>
            <a:r>
              <a:rPr lang="en-US" sz="3200" dirty="0"/>
              <a:t>Application Performance Doesn’t </a:t>
            </a:r>
            <a:br>
              <a:rPr lang="en-US" sz="3200" dirty="0"/>
            </a:br>
            <a:r>
              <a:rPr lang="en-US" sz="3200" dirty="0"/>
              <a:t>Always Need “Top Speed”</a:t>
            </a:r>
          </a:p>
        </p:txBody>
      </p:sp>
      <p:pic>
        <p:nvPicPr>
          <p:cNvPr id="4" name="Google Shape;250;p40">
            <a:extLst>
              <a:ext uri="{FF2B5EF4-FFF2-40B4-BE49-F238E27FC236}">
                <a16:creationId xmlns:a16="http://schemas.microsoft.com/office/drawing/2014/main" id="{341FBBE0-6518-6740-AEDF-E29B91AC2758}"/>
              </a:ext>
            </a:extLst>
          </p:cNvPr>
          <p:cNvPicPr preferRelativeResize="0"/>
          <p:nvPr/>
        </p:nvPicPr>
        <p:blipFill>
          <a:blip r:embed="rId2">
            <a:alphaModFix/>
          </a:blip>
          <a:stretch>
            <a:fillRect/>
          </a:stretch>
        </p:blipFill>
        <p:spPr>
          <a:xfrm>
            <a:off x="1058778" y="1223782"/>
            <a:ext cx="6010165" cy="3830193"/>
          </a:xfrm>
          <a:prstGeom prst="rect">
            <a:avLst/>
          </a:prstGeom>
          <a:noFill/>
          <a:ln>
            <a:noFill/>
          </a:ln>
        </p:spPr>
      </p:pic>
      <p:sp>
        <p:nvSpPr>
          <p:cNvPr id="5" name="Google Shape;251;p40">
            <a:extLst>
              <a:ext uri="{FF2B5EF4-FFF2-40B4-BE49-F238E27FC236}">
                <a16:creationId xmlns:a16="http://schemas.microsoft.com/office/drawing/2014/main" id="{88BBF058-CFB8-2C4E-B7CD-01B3CFB6EC11}"/>
              </a:ext>
            </a:extLst>
          </p:cNvPr>
          <p:cNvSpPr txBox="1"/>
          <p:nvPr/>
        </p:nvSpPr>
        <p:spPr>
          <a:xfrm>
            <a:off x="5504868" y="2360356"/>
            <a:ext cx="2789400" cy="572700"/>
          </a:xfrm>
          <a:prstGeom prst="rect">
            <a:avLst/>
          </a:prstGeom>
          <a:solidFill>
            <a:schemeClr val="bg1">
              <a:lumMod val="85000"/>
            </a:schemeClr>
          </a:solidFill>
          <a:ln w="19050" cap="flat" cmpd="sng">
            <a:solidFill>
              <a:srgbClr val="98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latin typeface="Nunito Sans"/>
                <a:ea typeface="Nunito Sans"/>
                <a:cs typeface="Nunito Sans"/>
                <a:sym typeface="Nunito Sans"/>
              </a:rPr>
              <a:t>Applications often do not consume link capacity.</a:t>
            </a:r>
            <a:endParaRPr sz="1800" b="1" dirty="0">
              <a:latin typeface="Nunito Sans"/>
              <a:ea typeface="Nunito Sans"/>
              <a:cs typeface="Nunito Sans"/>
              <a:sym typeface="Nunito Sans"/>
            </a:endParaRPr>
          </a:p>
        </p:txBody>
      </p:sp>
      <p:sp>
        <p:nvSpPr>
          <p:cNvPr id="8" name="Slide Number Placeholder 7">
            <a:extLst>
              <a:ext uri="{FF2B5EF4-FFF2-40B4-BE49-F238E27FC236}">
                <a16:creationId xmlns:a16="http://schemas.microsoft.com/office/drawing/2014/main" id="{86CBE9F1-A277-F344-A38A-F9B529D668ED}"/>
              </a:ext>
            </a:extLst>
          </p:cNvPr>
          <p:cNvSpPr>
            <a:spLocks noGrp="1"/>
          </p:cNvSpPr>
          <p:nvPr>
            <p:ph type="sldNum" sz="quarter" idx="12"/>
          </p:nvPr>
        </p:nvSpPr>
        <p:spPr/>
        <p:txBody>
          <a:bodyPr/>
          <a:lstStyle/>
          <a:p>
            <a:pPr>
              <a:defRPr/>
            </a:pPr>
            <a:fld id="{0D87FF94-B9F9-4A4B-9252-15946458B555}" type="slidenum">
              <a:rPr lang="en-US" smtClean="0"/>
              <a:pPr>
                <a:defRPr/>
              </a:pPr>
              <a:t>10</a:t>
            </a:fld>
            <a:endParaRPr lang="en-US"/>
          </a:p>
        </p:txBody>
      </p:sp>
    </p:spTree>
    <p:extLst>
      <p:ext uri="{BB962C8B-B14F-4D97-AF65-F5344CB8AC3E}">
        <p14:creationId xmlns:p14="http://schemas.microsoft.com/office/powerpoint/2010/main" val="1687212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002" y="205979"/>
            <a:ext cx="9006496" cy="857250"/>
          </a:xfrm>
        </p:spPr>
        <p:txBody>
          <a:bodyPr>
            <a:noAutofit/>
          </a:bodyPr>
          <a:lstStyle/>
          <a:p>
            <a:r>
              <a:rPr lang="en-US" sz="3200" dirty="0"/>
              <a:t>User Experience Depends on Application Performance</a:t>
            </a:r>
          </a:p>
        </p:txBody>
      </p:sp>
      <p:sp>
        <p:nvSpPr>
          <p:cNvPr id="3" name="Content Placeholder 2"/>
          <p:cNvSpPr>
            <a:spLocks noGrp="1"/>
          </p:cNvSpPr>
          <p:nvPr>
            <p:ph idx="1"/>
          </p:nvPr>
        </p:nvSpPr>
        <p:spPr>
          <a:xfrm>
            <a:off x="457200" y="924525"/>
            <a:ext cx="8229600" cy="3717162"/>
          </a:xfrm>
        </p:spPr>
        <p:txBody>
          <a:bodyPr>
            <a:noAutofit/>
          </a:bodyPr>
          <a:lstStyle/>
          <a:p>
            <a:r>
              <a:rPr lang="en-US" sz="2400" b="1" dirty="0">
                <a:solidFill>
                  <a:schemeClr val="tx2"/>
                </a:solidFill>
              </a:rPr>
              <a:t>Startup delay:</a:t>
            </a:r>
            <a:r>
              <a:rPr lang="en-US" sz="2400" dirty="0"/>
              <a:t> </a:t>
            </a:r>
            <a:br>
              <a:rPr lang="en-US" sz="2400" dirty="0"/>
            </a:br>
            <a:r>
              <a:rPr lang="en-US" sz="2400" dirty="0"/>
              <a:t>How long does the video take to start playing?</a:t>
            </a:r>
            <a:br>
              <a:rPr lang="en-US" sz="2400" dirty="0"/>
            </a:br>
            <a:endParaRPr lang="en-US" sz="2400" dirty="0"/>
          </a:p>
          <a:p>
            <a:r>
              <a:rPr lang="en-US" sz="2400" b="1" dirty="0">
                <a:solidFill>
                  <a:schemeClr val="tx2"/>
                </a:solidFill>
              </a:rPr>
              <a:t>Video resolution: </a:t>
            </a:r>
            <a:br>
              <a:rPr lang="en-US" sz="2400" b="1" dirty="0">
                <a:solidFill>
                  <a:schemeClr val="tx2"/>
                </a:solidFill>
              </a:rPr>
            </a:br>
            <a:r>
              <a:rPr lang="en-US" sz="2400" dirty="0"/>
              <a:t>What is the resolution of the video?</a:t>
            </a:r>
            <a:br>
              <a:rPr lang="en-US" sz="2400" dirty="0"/>
            </a:br>
            <a:endParaRPr lang="en-US" sz="2400" dirty="0"/>
          </a:p>
          <a:p>
            <a:r>
              <a:rPr lang="en-US" sz="2400" b="1" dirty="0">
                <a:solidFill>
                  <a:schemeClr val="tx2"/>
                </a:solidFill>
              </a:rPr>
              <a:t>Bitrate changes: </a:t>
            </a:r>
            <a:br>
              <a:rPr lang="en-US" sz="2400" b="1" dirty="0">
                <a:solidFill>
                  <a:schemeClr val="tx2"/>
                </a:solidFill>
              </a:rPr>
            </a:br>
            <a:r>
              <a:rPr lang="en-US" sz="2400" dirty="0"/>
              <a:t>Does the video bitrate change during playback?</a:t>
            </a:r>
            <a:br>
              <a:rPr lang="en-US" sz="2400" dirty="0"/>
            </a:br>
            <a:endParaRPr lang="en-US" sz="2400" dirty="0"/>
          </a:p>
          <a:p>
            <a:r>
              <a:rPr lang="en-US" sz="2400" b="1" dirty="0">
                <a:solidFill>
                  <a:schemeClr val="tx2"/>
                </a:solidFill>
              </a:rPr>
              <a:t>Rebuffering events: </a:t>
            </a:r>
            <a:br>
              <a:rPr lang="en-US" sz="2400" b="1" dirty="0">
                <a:solidFill>
                  <a:schemeClr val="tx2"/>
                </a:solidFill>
              </a:rPr>
            </a:br>
            <a:r>
              <a:rPr lang="en-US" sz="2400" dirty="0"/>
              <a:t>Does the video re-buffer during playback?</a:t>
            </a:r>
          </a:p>
        </p:txBody>
      </p:sp>
      <p:sp>
        <p:nvSpPr>
          <p:cNvPr id="6" name="Slide Number Placeholder 5">
            <a:extLst>
              <a:ext uri="{FF2B5EF4-FFF2-40B4-BE49-F238E27FC236}">
                <a16:creationId xmlns:a16="http://schemas.microsoft.com/office/drawing/2014/main" id="{1CFEB702-6A86-C047-B203-439758A7427B}"/>
              </a:ext>
            </a:extLst>
          </p:cNvPr>
          <p:cNvSpPr>
            <a:spLocks noGrp="1"/>
          </p:cNvSpPr>
          <p:nvPr>
            <p:ph type="sldNum" sz="quarter" idx="12"/>
          </p:nvPr>
        </p:nvSpPr>
        <p:spPr/>
        <p:txBody>
          <a:bodyPr/>
          <a:lstStyle/>
          <a:p>
            <a:pPr>
              <a:defRPr/>
            </a:pPr>
            <a:fld id="{6E3D0F82-FB13-7641-A581-8BD695B1B8C6}" type="slidenum">
              <a:rPr lang="en-US" smtClean="0"/>
              <a:pPr>
                <a:defRPr/>
              </a:pPr>
              <a:t>11</a:t>
            </a:fld>
            <a:endParaRPr lang="en-US" dirty="0"/>
          </a:p>
        </p:txBody>
      </p:sp>
    </p:spTree>
    <p:extLst>
      <p:ext uri="{BB962C8B-B14F-4D97-AF65-F5344CB8AC3E}">
        <p14:creationId xmlns:p14="http://schemas.microsoft.com/office/powerpoint/2010/main" val="3200452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23FC98-9B93-A641-9763-15C05423DFB5}"/>
              </a:ext>
            </a:extLst>
          </p:cNvPr>
          <p:cNvSpPr>
            <a:spLocks noGrp="1"/>
          </p:cNvSpPr>
          <p:nvPr>
            <p:ph type="title"/>
          </p:nvPr>
        </p:nvSpPr>
        <p:spPr>
          <a:xfrm>
            <a:off x="628649" y="274639"/>
            <a:ext cx="9431336" cy="993775"/>
          </a:xfrm>
        </p:spPr>
        <p:txBody>
          <a:bodyPr>
            <a:noAutofit/>
          </a:bodyPr>
          <a:lstStyle/>
          <a:p>
            <a:r>
              <a:rPr lang="en-US" sz="4000" dirty="0"/>
              <a:t>As Speeds Get Faster, </a:t>
            </a:r>
            <a:br>
              <a:rPr lang="en-US" sz="4000" dirty="0"/>
            </a:br>
            <a:r>
              <a:rPr lang="en-US" sz="4000" dirty="0"/>
              <a:t>Speed Testing Gets Harder</a:t>
            </a:r>
          </a:p>
        </p:txBody>
      </p:sp>
      <p:sp>
        <p:nvSpPr>
          <p:cNvPr id="3" name="Content Placeholder 2">
            <a:extLst>
              <a:ext uri="{FF2B5EF4-FFF2-40B4-BE49-F238E27FC236}">
                <a16:creationId xmlns:a16="http://schemas.microsoft.com/office/drawing/2014/main" id="{895CEEF3-CACC-5447-BF08-432BE5FE5797}"/>
              </a:ext>
            </a:extLst>
          </p:cNvPr>
          <p:cNvSpPr>
            <a:spLocks noGrp="1"/>
          </p:cNvSpPr>
          <p:nvPr>
            <p:ph idx="1"/>
          </p:nvPr>
        </p:nvSpPr>
        <p:spPr>
          <a:xfrm>
            <a:off x="628649" y="1474389"/>
            <a:ext cx="4363091" cy="3394472"/>
          </a:xfrm>
        </p:spPr>
        <p:txBody>
          <a:bodyPr>
            <a:normAutofit fontScale="92500" lnSpcReduction="20000"/>
          </a:bodyPr>
          <a:lstStyle/>
          <a:p>
            <a:r>
              <a:rPr lang="en-US" sz="2400" dirty="0"/>
              <a:t> Measuring access links is </a:t>
            </a:r>
            <a:br>
              <a:rPr lang="en-US" sz="2400" dirty="0"/>
            </a:br>
            <a:r>
              <a:rPr lang="en-US" sz="2400" dirty="0"/>
              <a:t> getting harder.</a:t>
            </a:r>
          </a:p>
          <a:p>
            <a:pPr marL="0" indent="0">
              <a:buNone/>
            </a:pPr>
            <a:endParaRPr lang="en-US" sz="2400" dirty="0"/>
          </a:p>
          <a:p>
            <a:r>
              <a:rPr lang="en-US" sz="2400" dirty="0"/>
              <a:t> Conventional tests take </a:t>
            </a:r>
            <a:br>
              <a:rPr lang="en-US" sz="2400" dirty="0"/>
            </a:br>
            <a:r>
              <a:rPr lang="en-US" sz="2400" dirty="0"/>
              <a:t> more data.</a:t>
            </a:r>
            <a:br>
              <a:rPr lang="en-US" sz="2400" dirty="0"/>
            </a:br>
            <a:endParaRPr lang="en-US" sz="2400" dirty="0"/>
          </a:p>
          <a:p>
            <a:r>
              <a:rPr lang="en-US" sz="2400" dirty="0"/>
              <a:t> Bottlenecks are moving </a:t>
            </a:r>
            <a:br>
              <a:rPr lang="en-US" sz="2400" dirty="0"/>
            </a:br>
            <a:r>
              <a:rPr lang="en-US" sz="2400" dirty="0"/>
              <a:t> elsewhere.</a:t>
            </a:r>
          </a:p>
          <a:p>
            <a:pPr lvl="1"/>
            <a:endParaRPr lang="en-US" sz="3200" dirty="0"/>
          </a:p>
          <a:p>
            <a:r>
              <a:rPr lang="en-US" sz="2400" dirty="0"/>
              <a:t> Apps don’t saturate the </a:t>
            </a:r>
            <a:br>
              <a:rPr lang="en-US" sz="2400" dirty="0"/>
            </a:br>
            <a:r>
              <a:rPr lang="en-US" sz="2400" dirty="0"/>
              <a:t> access network capacity.</a:t>
            </a:r>
          </a:p>
        </p:txBody>
      </p:sp>
      <p:pic>
        <p:nvPicPr>
          <p:cNvPr id="4" name="Picture 3">
            <a:extLst>
              <a:ext uri="{FF2B5EF4-FFF2-40B4-BE49-F238E27FC236}">
                <a16:creationId xmlns:a16="http://schemas.microsoft.com/office/drawing/2014/main" id="{E7FDF3CF-4A29-2243-BB54-02F3ACD1617F}"/>
              </a:ext>
            </a:extLst>
          </p:cNvPr>
          <p:cNvPicPr>
            <a:picLocks noChangeAspect="1"/>
          </p:cNvPicPr>
          <p:nvPr/>
        </p:nvPicPr>
        <p:blipFill>
          <a:blip r:embed="rId3"/>
          <a:stretch>
            <a:fillRect/>
          </a:stretch>
        </p:blipFill>
        <p:spPr>
          <a:xfrm>
            <a:off x="4296469" y="1426624"/>
            <a:ext cx="4436916" cy="3601731"/>
          </a:xfrm>
          <a:prstGeom prst="rect">
            <a:avLst/>
          </a:prstGeom>
        </p:spPr>
      </p:pic>
      <p:sp>
        <p:nvSpPr>
          <p:cNvPr id="7" name="Slide Number Placeholder 6">
            <a:extLst>
              <a:ext uri="{FF2B5EF4-FFF2-40B4-BE49-F238E27FC236}">
                <a16:creationId xmlns:a16="http://schemas.microsoft.com/office/drawing/2014/main" id="{6154A521-1CA8-0F46-8CCF-CB2D1B943B34}"/>
              </a:ext>
            </a:extLst>
          </p:cNvPr>
          <p:cNvSpPr>
            <a:spLocks noGrp="1"/>
          </p:cNvSpPr>
          <p:nvPr>
            <p:ph type="sldNum" sz="quarter" idx="12"/>
          </p:nvPr>
        </p:nvSpPr>
        <p:spPr/>
        <p:txBody>
          <a:bodyPr/>
          <a:lstStyle/>
          <a:p>
            <a:pPr>
              <a:defRPr/>
            </a:pPr>
            <a:fld id="{6E3D0F82-FB13-7641-A581-8BD695B1B8C6}" type="slidenum">
              <a:rPr lang="en-US" smtClean="0"/>
              <a:pPr>
                <a:defRPr/>
              </a:pPr>
              <a:t>12</a:t>
            </a:fld>
            <a:endParaRPr lang="en-US" dirty="0"/>
          </a:p>
        </p:txBody>
      </p:sp>
    </p:spTree>
    <p:extLst>
      <p:ext uri="{BB962C8B-B14F-4D97-AF65-F5344CB8AC3E}">
        <p14:creationId xmlns:p14="http://schemas.microsoft.com/office/powerpoint/2010/main" val="8221667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8" name="Title 1">
            <a:extLst>
              <a:ext uri="{FF2B5EF4-FFF2-40B4-BE49-F238E27FC236}">
                <a16:creationId xmlns:a16="http://schemas.microsoft.com/office/drawing/2014/main" id="{3EBB2A7B-E636-6747-AE0A-1D040DDF7C02}"/>
              </a:ext>
            </a:extLst>
          </p:cNvPr>
          <p:cNvSpPr>
            <a:spLocks noGrp="1"/>
          </p:cNvSpPr>
          <p:nvPr>
            <p:ph type="title"/>
          </p:nvPr>
        </p:nvSpPr>
        <p:spPr>
          <a:xfrm>
            <a:off x="457200" y="205979"/>
            <a:ext cx="8229600" cy="857250"/>
          </a:xfrm>
        </p:spPr>
        <p:txBody>
          <a:bodyPr>
            <a:normAutofit/>
          </a:bodyPr>
          <a:lstStyle/>
          <a:p>
            <a:r>
              <a:rPr lang="en-US" sz="3200" dirty="0"/>
              <a:t>The Gigabit Era: The Future is Passive</a:t>
            </a:r>
          </a:p>
        </p:txBody>
      </p:sp>
      <p:sp>
        <p:nvSpPr>
          <p:cNvPr id="10" name="Google Shape;261;p41">
            <a:extLst>
              <a:ext uri="{FF2B5EF4-FFF2-40B4-BE49-F238E27FC236}">
                <a16:creationId xmlns:a16="http://schemas.microsoft.com/office/drawing/2014/main" id="{4708F191-D9DB-E84D-8266-3F2159100679}"/>
              </a:ext>
            </a:extLst>
          </p:cNvPr>
          <p:cNvSpPr txBox="1">
            <a:spLocks noGrp="1"/>
          </p:cNvSpPr>
          <p:nvPr>
            <p:ph type="body" idx="1"/>
          </p:nvPr>
        </p:nvSpPr>
        <p:spPr>
          <a:xfrm>
            <a:off x="311700" y="1285925"/>
            <a:ext cx="5710800" cy="3416400"/>
          </a:xfrm>
          <a:prstGeom prst="rect">
            <a:avLst/>
          </a:prstGeom>
        </p:spPr>
        <p:txBody>
          <a:bodyPr spcFirstLastPara="1" wrap="square" lIns="91425" tIns="91425" rIns="91425" bIns="91425" anchor="t" anchorCtr="0">
            <a:noAutofit/>
          </a:bodyPr>
          <a:lstStyle/>
          <a:p>
            <a:pPr marL="457200" lvl="0" indent="-336550" algn="l" rtl="0">
              <a:lnSpc>
                <a:spcPct val="80000"/>
              </a:lnSpc>
              <a:spcBef>
                <a:spcPts val="0"/>
              </a:spcBef>
              <a:spcAft>
                <a:spcPts val="0"/>
              </a:spcAft>
              <a:buClr>
                <a:srgbClr val="005A9C"/>
              </a:buClr>
              <a:buSzPts val="1700"/>
              <a:buFont typeface="Nunito Sans"/>
              <a:buChar char="●"/>
            </a:pPr>
            <a:r>
              <a:rPr lang="en-US" sz="2000" dirty="0">
                <a:latin typeface="Nunito Sans"/>
                <a:ea typeface="Nunito Sans"/>
                <a:cs typeface="Nunito Sans"/>
                <a:sym typeface="Nunito Sans"/>
              </a:rPr>
              <a:t>Estimate application performance using mostly </a:t>
            </a:r>
            <a:br>
              <a:rPr lang="en-US" sz="2000" dirty="0">
                <a:latin typeface="Nunito Sans"/>
                <a:ea typeface="Nunito Sans"/>
                <a:cs typeface="Nunito Sans"/>
                <a:sym typeface="Nunito Sans"/>
              </a:rPr>
            </a:br>
            <a:r>
              <a:rPr lang="en-US" sz="2000" dirty="0">
                <a:latin typeface="Nunito Sans"/>
                <a:ea typeface="Nunito Sans"/>
                <a:cs typeface="Nunito Sans"/>
                <a:sym typeface="Nunito Sans"/>
              </a:rPr>
              <a:t>passive measurements </a:t>
            </a:r>
            <a:r>
              <a:rPr lang="en-US" sz="2000" b="1" dirty="0">
                <a:solidFill>
                  <a:schemeClr val="tx2"/>
                </a:solidFill>
                <a:latin typeface="Nunito Sans"/>
                <a:ea typeface="Nunito Sans"/>
                <a:cs typeface="Nunito Sans"/>
                <a:sym typeface="Nunito Sans"/>
              </a:rPr>
              <a:t>without breaking encryption</a:t>
            </a:r>
            <a:br>
              <a:rPr lang="en-US" sz="2000" dirty="0">
                <a:latin typeface="Nunito Sans"/>
                <a:ea typeface="Nunito Sans"/>
                <a:cs typeface="Nunito Sans"/>
                <a:sym typeface="Nunito Sans"/>
              </a:rPr>
            </a:br>
            <a:endParaRPr sz="2000" dirty="0">
              <a:latin typeface="Nunito Sans"/>
              <a:ea typeface="Nunito Sans"/>
              <a:cs typeface="Nunito Sans"/>
              <a:sym typeface="Nunito Sans"/>
            </a:endParaRPr>
          </a:p>
          <a:p>
            <a:pPr marL="457200" lvl="0" indent="-336550" algn="l" rtl="0">
              <a:lnSpc>
                <a:spcPct val="80000"/>
              </a:lnSpc>
              <a:spcBef>
                <a:spcPts val="0"/>
              </a:spcBef>
              <a:spcAft>
                <a:spcPts val="0"/>
              </a:spcAft>
              <a:buClr>
                <a:srgbClr val="005A9C"/>
              </a:buClr>
              <a:buSzPts val="1700"/>
              <a:buFont typeface="Nunito Sans"/>
              <a:buChar char="●"/>
            </a:pPr>
            <a:r>
              <a:rPr lang="en-US" sz="2000" dirty="0">
                <a:latin typeface="Nunito Sans"/>
                <a:ea typeface="Nunito Sans"/>
                <a:cs typeface="Nunito Sans"/>
                <a:sym typeface="Nunito Sans"/>
              </a:rPr>
              <a:t>Device is in-line, between cable modem and </a:t>
            </a:r>
            <a:br>
              <a:rPr lang="en-US" sz="2000" dirty="0">
                <a:latin typeface="Nunito Sans"/>
                <a:ea typeface="Nunito Sans"/>
                <a:cs typeface="Nunito Sans"/>
                <a:sym typeface="Nunito Sans"/>
              </a:rPr>
            </a:br>
            <a:r>
              <a:rPr lang="en-US" sz="2000" dirty="0">
                <a:latin typeface="Nunito Sans"/>
                <a:ea typeface="Nunito Sans"/>
                <a:cs typeface="Nunito Sans"/>
                <a:sym typeface="Nunito Sans"/>
              </a:rPr>
              <a:t>user’s wireless router, or off-path</a:t>
            </a:r>
            <a:endParaRPr sz="2000" dirty="0">
              <a:latin typeface="Nunito Sans"/>
              <a:ea typeface="Nunito Sans"/>
              <a:cs typeface="Nunito Sans"/>
              <a:sym typeface="Nunito Sans"/>
            </a:endParaRPr>
          </a:p>
          <a:p>
            <a:pPr marL="914400" lvl="0" indent="0" algn="l" rtl="0">
              <a:lnSpc>
                <a:spcPct val="80000"/>
              </a:lnSpc>
              <a:spcBef>
                <a:spcPts val="0"/>
              </a:spcBef>
              <a:spcAft>
                <a:spcPts val="0"/>
              </a:spcAft>
              <a:buNone/>
            </a:pPr>
            <a:endParaRPr sz="2000" dirty="0">
              <a:latin typeface="Nunito Sans"/>
              <a:ea typeface="Nunito Sans"/>
              <a:cs typeface="Nunito Sans"/>
              <a:sym typeface="Nunito Sans"/>
            </a:endParaRPr>
          </a:p>
          <a:p>
            <a:pPr marL="457200" lvl="0" indent="-336550" algn="l" rtl="0">
              <a:lnSpc>
                <a:spcPct val="80000"/>
              </a:lnSpc>
              <a:spcBef>
                <a:spcPts val="0"/>
              </a:spcBef>
              <a:spcAft>
                <a:spcPts val="0"/>
              </a:spcAft>
              <a:buClr>
                <a:srgbClr val="005A9C"/>
              </a:buClr>
              <a:buSzPts val="1700"/>
              <a:buFont typeface="Nunito Sans"/>
              <a:buChar char="●"/>
            </a:pPr>
            <a:r>
              <a:rPr lang="en-US" sz="2000" dirty="0">
                <a:latin typeface="Nunito Sans"/>
                <a:ea typeface="Nunito Sans"/>
                <a:cs typeface="Nunito Sans"/>
                <a:sym typeface="Nunito Sans"/>
              </a:rPr>
              <a:t>Implemented in Go for low-cost devices </a:t>
            </a:r>
            <a:br>
              <a:rPr lang="en-US" sz="2000" dirty="0">
                <a:latin typeface="Nunito Sans"/>
                <a:ea typeface="Nunito Sans"/>
                <a:cs typeface="Nunito Sans"/>
                <a:sym typeface="Nunito Sans"/>
              </a:rPr>
            </a:br>
            <a:r>
              <a:rPr lang="en-US" sz="2000" dirty="0">
                <a:latin typeface="Nunito Sans"/>
                <a:ea typeface="Nunito Sans"/>
                <a:cs typeface="Nunito Sans"/>
                <a:sym typeface="Nunito Sans"/>
              </a:rPr>
              <a:t>(Raspberry Pi, </a:t>
            </a:r>
            <a:r>
              <a:rPr lang="en-US" sz="2000" dirty="0" err="1">
                <a:latin typeface="Nunito Sans"/>
                <a:ea typeface="Nunito Sans"/>
                <a:cs typeface="Nunito Sans"/>
                <a:sym typeface="Nunito Sans"/>
              </a:rPr>
              <a:t>Odroid</a:t>
            </a:r>
            <a:r>
              <a:rPr lang="en-US" sz="2000" dirty="0">
                <a:latin typeface="Nunito Sans"/>
                <a:ea typeface="Nunito Sans"/>
                <a:cs typeface="Nunito Sans"/>
                <a:sym typeface="Nunito Sans"/>
              </a:rPr>
              <a:t>) on home networks</a:t>
            </a:r>
            <a:br>
              <a:rPr lang="en-US" sz="2000" dirty="0">
                <a:latin typeface="Nunito Sans"/>
                <a:ea typeface="Nunito Sans"/>
                <a:cs typeface="Nunito Sans"/>
                <a:sym typeface="Nunito Sans"/>
              </a:rPr>
            </a:br>
            <a:endParaRPr sz="2000" dirty="0">
              <a:latin typeface="Nunito Sans"/>
              <a:ea typeface="Nunito Sans"/>
              <a:cs typeface="Nunito Sans"/>
              <a:sym typeface="Nunito Sans"/>
            </a:endParaRPr>
          </a:p>
          <a:p>
            <a:pPr marL="457200" lvl="0" indent="-336550" algn="l" rtl="0">
              <a:lnSpc>
                <a:spcPct val="90000"/>
              </a:lnSpc>
              <a:spcBef>
                <a:spcPts val="0"/>
              </a:spcBef>
              <a:spcAft>
                <a:spcPts val="0"/>
              </a:spcAft>
              <a:buClr>
                <a:srgbClr val="005A9C"/>
              </a:buClr>
              <a:buSzPts val="1700"/>
              <a:buFont typeface="Nunito Sans"/>
              <a:buChar char="●"/>
            </a:pPr>
            <a:r>
              <a:rPr lang="en-US" sz="2000" dirty="0">
                <a:latin typeface="Nunito Sans"/>
                <a:ea typeface="Nunito Sans"/>
                <a:cs typeface="Nunito Sans"/>
                <a:sym typeface="Nunito Sans"/>
              </a:rPr>
              <a:t>Pilot home network deployment: </a:t>
            </a:r>
            <a:br>
              <a:rPr lang="en-US" sz="2000" dirty="0">
                <a:latin typeface="Nunito Sans"/>
                <a:ea typeface="Nunito Sans"/>
                <a:cs typeface="Nunito Sans"/>
                <a:sym typeface="Nunito Sans"/>
              </a:rPr>
            </a:br>
            <a:r>
              <a:rPr lang="en-US" sz="2000" dirty="0">
                <a:latin typeface="Nunito Sans"/>
                <a:ea typeface="Nunito Sans"/>
                <a:cs typeface="Nunito Sans"/>
                <a:sym typeface="Nunito Sans"/>
              </a:rPr>
              <a:t>~60 in US, ~10 in Paris</a:t>
            </a:r>
            <a:endParaRPr sz="2000" dirty="0">
              <a:latin typeface="Nunito Sans"/>
              <a:ea typeface="Nunito Sans"/>
              <a:cs typeface="Nunito Sans"/>
              <a:sym typeface="Nunito Sans"/>
            </a:endParaRPr>
          </a:p>
        </p:txBody>
      </p:sp>
      <p:pic>
        <p:nvPicPr>
          <p:cNvPr id="9" name="Google Shape;260;p41">
            <a:extLst>
              <a:ext uri="{FF2B5EF4-FFF2-40B4-BE49-F238E27FC236}">
                <a16:creationId xmlns:a16="http://schemas.microsoft.com/office/drawing/2014/main" id="{C1D0F419-9696-7A42-8BCE-0C5476AA2136}"/>
              </a:ext>
            </a:extLst>
          </p:cNvPr>
          <p:cNvPicPr preferRelativeResize="0"/>
          <p:nvPr/>
        </p:nvPicPr>
        <p:blipFill>
          <a:blip r:embed="rId3">
            <a:alphaModFix/>
          </a:blip>
          <a:stretch>
            <a:fillRect/>
          </a:stretch>
        </p:blipFill>
        <p:spPr>
          <a:xfrm>
            <a:off x="5170100" y="1645550"/>
            <a:ext cx="3897699" cy="2777125"/>
          </a:xfrm>
          <a:prstGeom prst="rect">
            <a:avLst/>
          </a:prstGeom>
          <a:noFill/>
          <a:ln>
            <a:noFill/>
          </a:ln>
        </p:spPr>
      </p:pic>
      <p:sp>
        <p:nvSpPr>
          <p:cNvPr id="5" name="Slide Number Placeholder 4">
            <a:extLst>
              <a:ext uri="{FF2B5EF4-FFF2-40B4-BE49-F238E27FC236}">
                <a16:creationId xmlns:a16="http://schemas.microsoft.com/office/drawing/2014/main" id="{BB2E360D-1890-9245-BC4D-80BCE91CE251}"/>
              </a:ext>
            </a:extLst>
          </p:cNvPr>
          <p:cNvSpPr>
            <a:spLocks noGrp="1"/>
          </p:cNvSpPr>
          <p:nvPr>
            <p:ph type="sldNum" idx="12"/>
          </p:nvPr>
        </p:nvSpPr>
        <p:spPr/>
        <p:txBody>
          <a:bodyPr/>
          <a:lstStyle/>
          <a:p>
            <a:pPr lvl="0">
              <a:spcBef>
                <a:spcPts val="0"/>
              </a:spcBef>
              <a:buNone/>
            </a:pPr>
            <a:fld id="{00000000-1234-1234-1234-123412341234}" type="slidenum">
              <a:rPr lang="en" smtClean="0"/>
              <a:t>13</a:t>
            </a:fld>
            <a:endParaRPr lang="en"/>
          </a:p>
        </p:txBody>
      </p:sp>
    </p:spTree>
    <p:extLst>
      <p:ext uri="{BB962C8B-B14F-4D97-AF65-F5344CB8AC3E}">
        <p14:creationId xmlns:p14="http://schemas.microsoft.com/office/powerpoint/2010/main" val="42095558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NetMicroscope-Short-Jan2019">
            <a:hlinkClick r:id="" action="ppaction://media"/>
            <a:extLst>
              <a:ext uri="{FF2B5EF4-FFF2-40B4-BE49-F238E27FC236}">
                <a16:creationId xmlns:a16="http://schemas.microsoft.com/office/drawing/2014/main" id="{8288BF62-BE8B-7342-9BE2-20EEFABF6C0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75" y="3175"/>
            <a:ext cx="8229600" cy="5143500"/>
          </a:xfrm>
          <a:prstGeom prst="rect">
            <a:avLst/>
          </a:prstGeom>
        </p:spPr>
      </p:pic>
      <p:sp>
        <p:nvSpPr>
          <p:cNvPr id="7" name="Slide Number Placeholder 6">
            <a:extLst>
              <a:ext uri="{FF2B5EF4-FFF2-40B4-BE49-F238E27FC236}">
                <a16:creationId xmlns:a16="http://schemas.microsoft.com/office/drawing/2014/main" id="{E5BE2FA6-B5AD-2145-A88E-F09E086A56A8}"/>
              </a:ext>
            </a:extLst>
          </p:cNvPr>
          <p:cNvSpPr>
            <a:spLocks noGrp="1"/>
          </p:cNvSpPr>
          <p:nvPr>
            <p:ph type="sldNum" sz="quarter" idx="12"/>
          </p:nvPr>
        </p:nvSpPr>
        <p:spPr/>
        <p:txBody>
          <a:bodyPr/>
          <a:lstStyle/>
          <a:p>
            <a:pPr>
              <a:defRPr/>
            </a:pPr>
            <a:fld id="{1844E13E-8B1C-D540-B7AA-94D729FDCD37}" type="slidenum">
              <a:rPr lang="en-US" smtClean="0"/>
              <a:pPr>
                <a:defRPr/>
              </a:pPr>
              <a:t>14</a:t>
            </a:fld>
            <a:endParaRPr lang="en-US"/>
          </a:p>
        </p:txBody>
      </p:sp>
    </p:spTree>
    <p:extLst>
      <p:ext uri="{BB962C8B-B14F-4D97-AF65-F5344CB8AC3E}">
        <p14:creationId xmlns:p14="http://schemas.microsoft.com/office/powerpoint/2010/main" val="1657461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6372"/>
            <a:ext cx="8229600" cy="857250"/>
          </a:xfrm>
        </p:spPr>
        <p:txBody>
          <a:bodyPr/>
          <a:lstStyle/>
          <a:p>
            <a:r>
              <a:rPr lang="en-US" sz="3600" dirty="0"/>
              <a:t>Summary</a:t>
            </a:r>
          </a:p>
        </p:txBody>
      </p:sp>
      <p:sp>
        <p:nvSpPr>
          <p:cNvPr id="3" name="Content Placeholder 2"/>
          <p:cNvSpPr>
            <a:spLocks noGrp="1"/>
          </p:cNvSpPr>
          <p:nvPr>
            <p:ph idx="1"/>
          </p:nvPr>
        </p:nvSpPr>
        <p:spPr>
          <a:xfrm>
            <a:off x="211756" y="1158160"/>
            <a:ext cx="8932244" cy="3394472"/>
          </a:xfrm>
        </p:spPr>
        <p:txBody>
          <a:bodyPr>
            <a:normAutofit/>
          </a:bodyPr>
          <a:lstStyle/>
          <a:p>
            <a:r>
              <a:rPr lang="en-US" sz="2800" dirty="0"/>
              <a:t> “Speed” has many facets.</a:t>
            </a:r>
          </a:p>
          <a:p>
            <a:r>
              <a:rPr lang="en-US" sz="2800" dirty="0"/>
              <a:t> Different techniques measure different aspects of speed.</a:t>
            </a:r>
          </a:p>
          <a:p>
            <a:r>
              <a:rPr lang="en-US" sz="2800" dirty="0"/>
              <a:t> Many factors can limit a client-based speed test.</a:t>
            </a:r>
          </a:p>
          <a:p>
            <a:r>
              <a:rPr lang="en-US" sz="2800" dirty="0"/>
              <a:t> Faster “speed” doesn’t mean better performance.</a:t>
            </a:r>
          </a:p>
          <a:p>
            <a:r>
              <a:rPr lang="en-US" sz="2800" dirty="0"/>
              <a:t> As speeds get faster, speed testing gets harder.</a:t>
            </a:r>
          </a:p>
          <a:p>
            <a:r>
              <a:rPr lang="en-US" sz="2800" dirty="0"/>
              <a:t> The future of testing is passive application monitoring.</a:t>
            </a:r>
          </a:p>
          <a:p>
            <a:endParaRPr lang="en-US" sz="2800" dirty="0"/>
          </a:p>
          <a:p>
            <a:endParaRPr lang="en-US" sz="2800" dirty="0"/>
          </a:p>
        </p:txBody>
      </p:sp>
      <p:sp>
        <p:nvSpPr>
          <p:cNvPr id="6" name="Slide Number Placeholder 5">
            <a:extLst>
              <a:ext uri="{FF2B5EF4-FFF2-40B4-BE49-F238E27FC236}">
                <a16:creationId xmlns:a16="http://schemas.microsoft.com/office/drawing/2014/main" id="{54D9C01D-2EEC-AA41-AF3B-2B5A0EC3CAF7}"/>
              </a:ext>
            </a:extLst>
          </p:cNvPr>
          <p:cNvSpPr>
            <a:spLocks noGrp="1"/>
          </p:cNvSpPr>
          <p:nvPr>
            <p:ph type="sldNum" sz="quarter" idx="12"/>
          </p:nvPr>
        </p:nvSpPr>
        <p:spPr>
          <a:xfrm>
            <a:off x="6948768" y="4787128"/>
            <a:ext cx="2057400" cy="274637"/>
          </a:xfrm>
        </p:spPr>
        <p:txBody>
          <a:bodyPr/>
          <a:lstStyle/>
          <a:p>
            <a:pPr>
              <a:defRPr/>
            </a:pPr>
            <a:fld id="{6E3D0F82-FB13-7641-A581-8BD695B1B8C6}" type="slidenum">
              <a:rPr lang="en-US" smtClean="0"/>
              <a:pPr>
                <a:defRPr/>
              </a:pPr>
              <a:t>15</a:t>
            </a:fld>
            <a:endParaRPr lang="en-US" dirty="0"/>
          </a:p>
        </p:txBody>
      </p:sp>
      <p:sp>
        <p:nvSpPr>
          <p:cNvPr id="7" name="Rectangle 6">
            <a:extLst>
              <a:ext uri="{FF2B5EF4-FFF2-40B4-BE49-F238E27FC236}">
                <a16:creationId xmlns:a16="http://schemas.microsoft.com/office/drawing/2014/main" id="{00A5956F-4DD5-1441-A84E-75A5417B6872}"/>
              </a:ext>
            </a:extLst>
          </p:cNvPr>
          <p:cNvSpPr/>
          <p:nvPr/>
        </p:nvSpPr>
        <p:spPr>
          <a:xfrm>
            <a:off x="0" y="4497169"/>
            <a:ext cx="4161865" cy="646331"/>
          </a:xfrm>
          <a:prstGeom prst="rect">
            <a:avLst/>
          </a:prstGeom>
        </p:spPr>
        <p:txBody>
          <a:bodyPr wrap="square">
            <a:spAutoFit/>
          </a:bodyPr>
          <a:lstStyle/>
          <a:p>
            <a:r>
              <a:rPr lang="en-US" dirty="0">
                <a:solidFill>
                  <a:schemeClr val="bg1">
                    <a:lumMod val="50000"/>
                  </a:schemeClr>
                </a:solidFill>
                <a:hlinkClick r:id="rId2">
                  <a:extLst>
                    <a:ext uri="{A12FA001-AC4F-418D-AE19-62706E023703}">
                      <ahyp:hlinkClr xmlns:ahyp="http://schemas.microsoft.com/office/drawing/2018/hyperlinkcolor" val="tx"/>
                    </a:ext>
                  </a:extLst>
                </a:hlinkClick>
              </a:rPr>
              <a:t>feamster@cs.princeton.edu</a:t>
            </a:r>
            <a:br>
              <a:rPr lang="en-US" dirty="0">
                <a:solidFill>
                  <a:schemeClr val="bg1">
                    <a:lumMod val="50000"/>
                  </a:schemeClr>
                </a:solidFill>
              </a:rPr>
            </a:br>
            <a:r>
              <a:rPr lang="en-US" dirty="0"/>
              <a:t>https://</a:t>
            </a:r>
            <a:r>
              <a:rPr lang="en-US" dirty="0" err="1"/>
              <a:t>www.cs.princeton.edu</a:t>
            </a:r>
            <a:r>
              <a:rPr lang="en-US" dirty="0"/>
              <a:t>/~</a:t>
            </a:r>
            <a:r>
              <a:rPr lang="en-US" dirty="0" err="1"/>
              <a:t>feamster</a:t>
            </a:r>
            <a:r>
              <a:rPr lang="en-US" dirty="0"/>
              <a:t>/</a:t>
            </a:r>
          </a:p>
        </p:txBody>
      </p:sp>
    </p:spTree>
    <p:extLst>
      <p:ext uri="{BB962C8B-B14F-4D97-AF65-F5344CB8AC3E}">
        <p14:creationId xmlns:p14="http://schemas.microsoft.com/office/powerpoint/2010/main" val="703274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6372"/>
            <a:ext cx="8229600" cy="857250"/>
          </a:xfrm>
        </p:spPr>
        <p:txBody>
          <a:bodyPr/>
          <a:lstStyle/>
          <a:p>
            <a:r>
              <a:rPr lang="en-US" sz="3600" dirty="0"/>
              <a:t>Summary: Five Lessons</a:t>
            </a:r>
          </a:p>
        </p:txBody>
      </p:sp>
      <p:sp>
        <p:nvSpPr>
          <p:cNvPr id="3" name="Content Placeholder 2"/>
          <p:cNvSpPr>
            <a:spLocks noGrp="1"/>
          </p:cNvSpPr>
          <p:nvPr>
            <p:ph idx="1"/>
          </p:nvPr>
        </p:nvSpPr>
        <p:spPr>
          <a:xfrm>
            <a:off x="211756" y="1392656"/>
            <a:ext cx="8932244" cy="3394472"/>
          </a:xfrm>
        </p:spPr>
        <p:txBody>
          <a:bodyPr>
            <a:normAutofit/>
          </a:bodyPr>
          <a:lstStyle/>
          <a:p>
            <a:r>
              <a:rPr lang="en-US" sz="2800" dirty="0"/>
              <a:t> “Speed” has many facets.</a:t>
            </a:r>
          </a:p>
          <a:p>
            <a:r>
              <a:rPr lang="en-US" sz="2800" dirty="0"/>
              <a:t> Different techniques measure different aspects of speed.</a:t>
            </a:r>
          </a:p>
          <a:p>
            <a:r>
              <a:rPr lang="en-US" sz="2800" dirty="0"/>
              <a:t> Many factors can limit a client-based speed test.</a:t>
            </a:r>
          </a:p>
          <a:p>
            <a:r>
              <a:rPr lang="en-US" sz="2800" dirty="0"/>
              <a:t> Faster “speed” doesn’t mean better performance.</a:t>
            </a:r>
          </a:p>
          <a:p>
            <a:r>
              <a:rPr lang="en-US" sz="2800" dirty="0"/>
              <a:t> As speeds get faster, speed testing gets harder.</a:t>
            </a:r>
          </a:p>
          <a:p>
            <a:endParaRPr lang="en-US" sz="2800" dirty="0"/>
          </a:p>
          <a:p>
            <a:endParaRPr lang="en-US" sz="2800" dirty="0"/>
          </a:p>
        </p:txBody>
      </p:sp>
      <p:sp>
        <p:nvSpPr>
          <p:cNvPr id="6" name="Slide Number Placeholder 5">
            <a:extLst>
              <a:ext uri="{FF2B5EF4-FFF2-40B4-BE49-F238E27FC236}">
                <a16:creationId xmlns:a16="http://schemas.microsoft.com/office/drawing/2014/main" id="{0BC332D3-D71A-F547-84FD-EAD346F0BF69}"/>
              </a:ext>
            </a:extLst>
          </p:cNvPr>
          <p:cNvSpPr>
            <a:spLocks noGrp="1"/>
          </p:cNvSpPr>
          <p:nvPr>
            <p:ph type="sldNum" sz="quarter" idx="12"/>
          </p:nvPr>
        </p:nvSpPr>
        <p:spPr/>
        <p:txBody>
          <a:bodyPr/>
          <a:lstStyle/>
          <a:p>
            <a:pPr>
              <a:defRPr/>
            </a:pPr>
            <a:fld id="{6E3D0F82-FB13-7641-A581-8BD695B1B8C6}" type="slidenum">
              <a:rPr lang="en-US" smtClean="0"/>
              <a:pPr>
                <a:defRPr/>
              </a:pPr>
              <a:t>2</a:t>
            </a:fld>
            <a:endParaRPr lang="en-US" dirty="0"/>
          </a:p>
        </p:txBody>
      </p:sp>
    </p:spTree>
    <p:extLst>
      <p:ext uri="{BB962C8B-B14F-4D97-AF65-F5344CB8AC3E}">
        <p14:creationId xmlns:p14="http://schemas.microsoft.com/office/powerpoint/2010/main" val="1769545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AD322BC-AD8A-AA41-AC0E-4C983E10B796}"/>
              </a:ext>
            </a:extLst>
          </p:cNvPr>
          <p:cNvPicPr>
            <a:picLocks noChangeAspect="1"/>
          </p:cNvPicPr>
          <p:nvPr/>
        </p:nvPicPr>
        <p:blipFill>
          <a:blip r:embed="rId2"/>
          <a:stretch>
            <a:fillRect/>
          </a:stretch>
        </p:blipFill>
        <p:spPr>
          <a:xfrm>
            <a:off x="3471519" y="0"/>
            <a:ext cx="5672481" cy="5143500"/>
          </a:xfrm>
          <a:prstGeom prst="rect">
            <a:avLst/>
          </a:prstGeom>
        </p:spPr>
      </p:pic>
      <p:sp>
        <p:nvSpPr>
          <p:cNvPr id="5" name="Title 4">
            <a:extLst>
              <a:ext uri="{FF2B5EF4-FFF2-40B4-BE49-F238E27FC236}">
                <a16:creationId xmlns:a16="http://schemas.microsoft.com/office/drawing/2014/main" id="{2BC58E23-4EA3-784C-8301-F62F5BDF992F}"/>
              </a:ext>
            </a:extLst>
          </p:cNvPr>
          <p:cNvSpPr>
            <a:spLocks noGrp="1"/>
          </p:cNvSpPr>
          <p:nvPr>
            <p:ph type="title"/>
          </p:nvPr>
        </p:nvSpPr>
        <p:spPr>
          <a:xfrm>
            <a:off x="192505" y="309107"/>
            <a:ext cx="3372280" cy="857250"/>
          </a:xfrm>
        </p:spPr>
        <p:txBody>
          <a:bodyPr>
            <a:noAutofit/>
          </a:bodyPr>
          <a:lstStyle/>
          <a:p>
            <a:pPr algn="ctr"/>
            <a:r>
              <a:rPr lang="en-US" sz="3600" dirty="0"/>
              <a:t>“Speed” Has Many Facets</a:t>
            </a:r>
          </a:p>
        </p:txBody>
      </p:sp>
      <p:sp>
        <p:nvSpPr>
          <p:cNvPr id="6" name="Content Placeholder 5">
            <a:extLst>
              <a:ext uri="{FF2B5EF4-FFF2-40B4-BE49-F238E27FC236}">
                <a16:creationId xmlns:a16="http://schemas.microsoft.com/office/drawing/2014/main" id="{7D8C8D86-EC05-3D4A-9510-DAC9F659D0CC}"/>
              </a:ext>
            </a:extLst>
          </p:cNvPr>
          <p:cNvSpPr>
            <a:spLocks noGrp="1"/>
          </p:cNvSpPr>
          <p:nvPr>
            <p:ph idx="1"/>
          </p:nvPr>
        </p:nvSpPr>
        <p:spPr>
          <a:xfrm>
            <a:off x="378136" y="1702760"/>
            <a:ext cx="3241651" cy="2512450"/>
          </a:xfrm>
        </p:spPr>
        <p:txBody>
          <a:bodyPr>
            <a:normAutofit/>
          </a:bodyPr>
          <a:lstStyle/>
          <a:p>
            <a:r>
              <a:rPr lang="en-US" sz="2800" dirty="0"/>
              <a:t> Throughput </a:t>
            </a:r>
            <a:br>
              <a:rPr lang="en-US" sz="2800" dirty="0"/>
            </a:br>
            <a:r>
              <a:rPr lang="en-US" sz="2800" dirty="0"/>
              <a:t>(up, down)</a:t>
            </a:r>
          </a:p>
          <a:p>
            <a:r>
              <a:rPr lang="en-US" sz="2800" dirty="0"/>
              <a:t> Latency</a:t>
            </a:r>
          </a:p>
          <a:p>
            <a:r>
              <a:rPr lang="en-US" sz="2800" dirty="0"/>
              <a:t> Jitter</a:t>
            </a:r>
          </a:p>
          <a:p>
            <a:r>
              <a:rPr lang="en-US" sz="2800" dirty="0"/>
              <a:t> Packet Loss</a:t>
            </a:r>
          </a:p>
        </p:txBody>
      </p:sp>
      <p:sp>
        <p:nvSpPr>
          <p:cNvPr id="9" name="Slide Number Placeholder 8">
            <a:extLst>
              <a:ext uri="{FF2B5EF4-FFF2-40B4-BE49-F238E27FC236}">
                <a16:creationId xmlns:a16="http://schemas.microsoft.com/office/drawing/2014/main" id="{249AD4AE-2DB0-E74D-B663-82F51D9158C5}"/>
              </a:ext>
            </a:extLst>
          </p:cNvPr>
          <p:cNvSpPr>
            <a:spLocks noGrp="1"/>
          </p:cNvSpPr>
          <p:nvPr>
            <p:ph type="sldNum" sz="quarter" idx="12"/>
          </p:nvPr>
        </p:nvSpPr>
        <p:spPr/>
        <p:txBody>
          <a:bodyPr/>
          <a:lstStyle/>
          <a:p>
            <a:pPr>
              <a:defRPr/>
            </a:pPr>
            <a:fld id="{6E3D0F82-FB13-7641-A581-8BD695B1B8C6}" type="slidenum">
              <a:rPr lang="en-US" smtClean="0"/>
              <a:pPr>
                <a:defRPr/>
              </a:pPr>
              <a:t>3</a:t>
            </a:fld>
            <a:endParaRPr lang="en-US" dirty="0"/>
          </a:p>
        </p:txBody>
      </p:sp>
    </p:spTree>
    <p:extLst>
      <p:ext uri="{BB962C8B-B14F-4D97-AF65-F5344CB8AC3E}">
        <p14:creationId xmlns:p14="http://schemas.microsoft.com/office/powerpoint/2010/main" val="2678006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p:cNvSpPr>
            <a:spLocks noGrp="1"/>
          </p:cNvSpPr>
          <p:nvPr>
            <p:ph type="title"/>
          </p:nvPr>
        </p:nvSpPr>
        <p:spPr>
          <a:xfrm>
            <a:off x="154641" y="366252"/>
            <a:ext cx="8989359" cy="857250"/>
          </a:xfrm>
        </p:spPr>
        <p:txBody>
          <a:bodyPr>
            <a:noAutofit/>
          </a:bodyPr>
          <a:lstStyle/>
          <a:p>
            <a:pPr algn="ctr"/>
            <a:r>
              <a:rPr lang="en-US" sz="3600" b="0" dirty="0">
                <a:latin typeface="Arial" charset="0"/>
                <a:ea typeface="ＭＳ Ｐゴシック" charset="0"/>
                <a:cs typeface="ＭＳ Ｐゴシック" charset="0"/>
              </a:rPr>
              <a:t>Different Techniques Measure </a:t>
            </a:r>
            <a:br>
              <a:rPr lang="en-US" sz="3600" b="0" dirty="0">
                <a:latin typeface="Arial" charset="0"/>
                <a:ea typeface="ＭＳ Ｐゴシック" charset="0"/>
                <a:cs typeface="ＭＳ Ｐゴシック" charset="0"/>
              </a:rPr>
            </a:br>
            <a:r>
              <a:rPr lang="en-US" sz="3600" b="0" dirty="0">
                <a:latin typeface="Arial" charset="0"/>
                <a:ea typeface="ＭＳ Ｐゴシック" charset="0"/>
                <a:cs typeface="ＭＳ Ｐゴシック" charset="0"/>
              </a:rPr>
              <a:t>Different Aspects of Speed</a:t>
            </a:r>
          </a:p>
        </p:txBody>
      </p:sp>
      <p:sp>
        <p:nvSpPr>
          <p:cNvPr id="68612" name="Slide Number Placeholder 3"/>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a:defRPr sz="1900">
                <a:solidFill>
                  <a:schemeClr val="tx1"/>
                </a:solidFill>
                <a:latin typeface="Arial" charset="0"/>
                <a:ea typeface="ＭＳ Ｐゴシック" charset="0"/>
                <a:cs typeface="ＭＳ Ｐゴシック" charset="0"/>
              </a:defRPr>
            </a:lvl1pPr>
            <a:lvl2pPr marL="30720904" indent="-30350618" eaLnBrk="0">
              <a:defRPr sz="1900">
                <a:solidFill>
                  <a:schemeClr val="tx1"/>
                </a:solidFill>
                <a:latin typeface="Arial" charset="0"/>
                <a:ea typeface="ＭＳ Ｐゴシック" charset="0"/>
              </a:defRPr>
            </a:lvl2pPr>
            <a:lvl3pPr eaLnBrk="0">
              <a:defRPr sz="1900">
                <a:solidFill>
                  <a:schemeClr val="tx1"/>
                </a:solidFill>
                <a:latin typeface="Arial" charset="0"/>
                <a:ea typeface="ＭＳ Ｐゴシック" charset="0"/>
              </a:defRPr>
            </a:lvl3pPr>
            <a:lvl4pPr eaLnBrk="0">
              <a:defRPr sz="1900">
                <a:solidFill>
                  <a:schemeClr val="tx1"/>
                </a:solidFill>
                <a:latin typeface="Arial" charset="0"/>
                <a:ea typeface="ＭＳ Ｐゴシック" charset="0"/>
              </a:defRPr>
            </a:lvl4pPr>
            <a:lvl5pPr eaLnBrk="0">
              <a:defRPr sz="1900">
                <a:solidFill>
                  <a:schemeClr val="tx1"/>
                </a:solidFill>
                <a:latin typeface="Arial" charset="0"/>
                <a:ea typeface="ＭＳ Ｐゴシック" charset="0"/>
              </a:defRPr>
            </a:lvl5pPr>
            <a:lvl6pPr marL="370286" eaLnBrk="0" fontAlgn="base" hangingPunct="0">
              <a:lnSpc>
                <a:spcPct val="93000"/>
              </a:lnSpc>
              <a:spcBef>
                <a:spcPct val="0"/>
              </a:spcBef>
              <a:spcAft>
                <a:spcPct val="0"/>
              </a:spcAft>
              <a:defRPr sz="1900">
                <a:solidFill>
                  <a:schemeClr val="tx1"/>
                </a:solidFill>
                <a:latin typeface="Arial" charset="0"/>
                <a:ea typeface="ＭＳ Ｐゴシック" charset="0"/>
              </a:defRPr>
            </a:lvl6pPr>
            <a:lvl7pPr marL="740573" eaLnBrk="0" fontAlgn="base" hangingPunct="0">
              <a:lnSpc>
                <a:spcPct val="93000"/>
              </a:lnSpc>
              <a:spcBef>
                <a:spcPct val="0"/>
              </a:spcBef>
              <a:spcAft>
                <a:spcPct val="0"/>
              </a:spcAft>
              <a:defRPr sz="1900">
                <a:solidFill>
                  <a:schemeClr val="tx1"/>
                </a:solidFill>
                <a:latin typeface="Arial" charset="0"/>
                <a:ea typeface="ＭＳ Ｐゴシック" charset="0"/>
              </a:defRPr>
            </a:lvl7pPr>
            <a:lvl8pPr marL="1110859" eaLnBrk="0" fontAlgn="base" hangingPunct="0">
              <a:lnSpc>
                <a:spcPct val="93000"/>
              </a:lnSpc>
              <a:spcBef>
                <a:spcPct val="0"/>
              </a:spcBef>
              <a:spcAft>
                <a:spcPct val="0"/>
              </a:spcAft>
              <a:defRPr sz="1900">
                <a:solidFill>
                  <a:schemeClr val="tx1"/>
                </a:solidFill>
                <a:latin typeface="Arial" charset="0"/>
                <a:ea typeface="ＭＳ Ｐゴシック" charset="0"/>
              </a:defRPr>
            </a:lvl8pPr>
            <a:lvl9pPr marL="1481145" eaLnBrk="0" fontAlgn="base" hangingPunct="0">
              <a:lnSpc>
                <a:spcPct val="93000"/>
              </a:lnSpc>
              <a:spcBef>
                <a:spcPct val="0"/>
              </a:spcBef>
              <a:spcAft>
                <a:spcPct val="0"/>
              </a:spcAft>
              <a:defRPr sz="1900">
                <a:solidFill>
                  <a:schemeClr val="tx1"/>
                </a:solidFill>
                <a:latin typeface="Arial" charset="0"/>
                <a:ea typeface="ＭＳ Ｐゴシック" charset="0"/>
              </a:defRPr>
            </a:lvl9pPr>
          </a:lstStyle>
          <a:p>
            <a:pPr eaLnBrk="1"/>
            <a:fld id="{13A7EFF9-A01C-0A4D-B449-CE460536DFF0}" type="slidenum">
              <a:rPr lang="en-US" sz="1200"/>
              <a:pPr eaLnBrk="1"/>
              <a:t>4</a:t>
            </a:fld>
            <a:endParaRPr lang="en-US" sz="1200"/>
          </a:p>
        </p:txBody>
      </p:sp>
      <p:pic>
        <p:nvPicPr>
          <p:cNvPr id="68613" name="Picture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040" y="1836379"/>
            <a:ext cx="8645760" cy="27521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grpSp>
        <p:nvGrpSpPr>
          <p:cNvPr id="5" name="Group 4">
            <a:extLst>
              <a:ext uri="{FF2B5EF4-FFF2-40B4-BE49-F238E27FC236}">
                <a16:creationId xmlns:a16="http://schemas.microsoft.com/office/drawing/2014/main" id="{971E6165-8CC0-7D4A-A5F2-6A9E6F760745}"/>
              </a:ext>
            </a:extLst>
          </p:cNvPr>
          <p:cNvGrpSpPr/>
          <p:nvPr/>
        </p:nvGrpSpPr>
        <p:grpSpPr>
          <a:xfrm>
            <a:off x="1285364" y="3107438"/>
            <a:ext cx="4282070" cy="923330"/>
            <a:chOff x="1299115" y="3391199"/>
            <a:chExt cx="4282070" cy="923330"/>
          </a:xfrm>
        </p:grpSpPr>
        <p:sp>
          <p:nvSpPr>
            <p:cNvPr id="2" name="TextBox 1">
              <a:extLst>
                <a:ext uri="{FF2B5EF4-FFF2-40B4-BE49-F238E27FC236}">
                  <a16:creationId xmlns:a16="http://schemas.microsoft.com/office/drawing/2014/main" id="{DEB671FE-0E3C-2947-BD8C-8F1FACB98F89}"/>
                </a:ext>
              </a:extLst>
            </p:cNvPr>
            <p:cNvSpPr txBox="1"/>
            <p:nvPr/>
          </p:nvSpPr>
          <p:spPr>
            <a:xfrm>
              <a:off x="1299115" y="3391199"/>
              <a:ext cx="2219093" cy="923330"/>
            </a:xfrm>
            <a:prstGeom prst="rect">
              <a:avLst/>
            </a:prstGeom>
            <a:solidFill>
              <a:schemeClr val="tx2">
                <a:lumMod val="20000"/>
                <a:lumOff val="80000"/>
              </a:schemeClr>
            </a:solidFill>
          </p:spPr>
          <p:txBody>
            <a:bodyPr wrap="square" rtlCol="0">
              <a:spAutoFit/>
            </a:bodyPr>
            <a:lstStyle/>
            <a:p>
              <a:pPr algn="ctr"/>
              <a:r>
                <a:rPr lang="en-US" dirty="0">
                  <a:solidFill>
                    <a:srgbClr val="C00000"/>
                  </a:solidFill>
                </a:rPr>
                <a:t>NDT Design:</a:t>
              </a:r>
              <a:br>
                <a:rPr lang="en-US" dirty="0">
                  <a:solidFill>
                    <a:srgbClr val="C00000"/>
                  </a:solidFill>
                </a:rPr>
              </a:br>
              <a:r>
                <a:rPr lang="en-US" dirty="0">
                  <a:solidFill>
                    <a:srgbClr val="C00000"/>
                  </a:solidFill>
                </a:rPr>
                <a:t>“Transport Capacity” </a:t>
              </a:r>
              <a:br>
                <a:rPr lang="en-US" dirty="0">
                  <a:solidFill>
                    <a:srgbClr val="C00000"/>
                  </a:solidFill>
                </a:rPr>
              </a:br>
              <a:r>
                <a:rPr lang="en-US" dirty="0">
                  <a:solidFill>
                    <a:srgbClr val="C00000"/>
                  </a:solidFill>
                </a:rPr>
                <a:t>(TCP New Reno)</a:t>
              </a:r>
            </a:p>
          </p:txBody>
        </p:sp>
        <p:cxnSp>
          <p:nvCxnSpPr>
            <p:cNvPr id="4" name="Straight Arrow Connector 3">
              <a:extLst>
                <a:ext uri="{FF2B5EF4-FFF2-40B4-BE49-F238E27FC236}">
                  <a16:creationId xmlns:a16="http://schemas.microsoft.com/office/drawing/2014/main" id="{63DB0AF2-D73C-F443-908F-C3B4A64CCDBE}"/>
                </a:ext>
              </a:extLst>
            </p:cNvPr>
            <p:cNvCxnSpPr/>
            <p:nvPr/>
          </p:nvCxnSpPr>
          <p:spPr>
            <a:xfrm flipV="1">
              <a:off x="3518208" y="3391199"/>
              <a:ext cx="2062977" cy="21622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grpSp>
        <p:nvGrpSpPr>
          <p:cNvPr id="9" name="Group 8">
            <a:extLst>
              <a:ext uri="{FF2B5EF4-FFF2-40B4-BE49-F238E27FC236}">
                <a16:creationId xmlns:a16="http://schemas.microsoft.com/office/drawing/2014/main" id="{65A80497-2718-4C43-92C3-34C8EE987DA1}"/>
              </a:ext>
            </a:extLst>
          </p:cNvPr>
          <p:cNvGrpSpPr/>
          <p:nvPr/>
        </p:nvGrpSpPr>
        <p:grpSpPr>
          <a:xfrm>
            <a:off x="6865586" y="3518210"/>
            <a:ext cx="2278414" cy="1553116"/>
            <a:chOff x="6865586" y="3518210"/>
            <a:chExt cx="2278414" cy="1553116"/>
          </a:xfrm>
        </p:grpSpPr>
        <p:sp>
          <p:nvSpPr>
            <p:cNvPr id="6" name="TextBox 5">
              <a:extLst>
                <a:ext uri="{FF2B5EF4-FFF2-40B4-BE49-F238E27FC236}">
                  <a16:creationId xmlns:a16="http://schemas.microsoft.com/office/drawing/2014/main" id="{9116A3AC-6041-D342-A56B-54B94C5E2DD7}"/>
                </a:ext>
              </a:extLst>
            </p:cNvPr>
            <p:cNvSpPr txBox="1"/>
            <p:nvPr/>
          </p:nvSpPr>
          <p:spPr>
            <a:xfrm>
              <a:off x="6865586" y="4147996"/>
              <a:ext cx="2278414" cy="923330"/>
            </a:xfrm>
            <a:prstGeom prst="rect">
              <a:avLst/>
            </a:prstGeom>
            <a:solidFill>
              <a:schemeClr val="tx2">
                <a:lumMod val="20000"/>
                <a:lumOff val="80000"/>
              </a:schemeClr>
            </a:solidFill>
          </p:spPr>
          <p:txBody>
            <a:bodyPr wrap="square" rtlCol="0">
              <a:spAutoFit/>
            </a:bodyPr>
            <a:lstStyle/>
            <a:p>
              <a:pPr algn="ctr"/>
              <a:r>
                <a:rPr lang="en-US" dirty="0" err="1">
                  <a:solidFill>
                    <a:srgbClr val="C00000"/>
                  </a:solidFill>
                </a:rPr>
                <a:t>Ookla</a:t>
              </a:r>
              <a:r>
                <a:rPr lang="en-US" dirty="0">
                  <a:solidFill>
                    <a:srgbClr val="C00000"/>
                  </a:solidFill>
                </a:rPr>
                <a:t>, </a:t>
              </a:r>
              <a:r>
                <a:rPr lang="en-US" dirty="0" err="1">
                  <a:solidFill>
                    <a:srgbClr val="C00000"/>
                  </a:solidFill>
                </a:rPr>
                <a:t>SamKnows</a:t>
              </a:r>
              <a:r>
                <a:rPr lang="en-US" dirty="0">
                  <a:solidFill>
                    <a:srgbClr val="C00000"/>
                  </a:solidFill>
                </a:rPr>
                <a:t> Design:</a:t>
              </a:r>
              <a:br>
                <a:rPr lang="en-US" dirty="0">
                  <a:solidFill>
                    <a:srgbClr val="C00000"/>
                  </a:solidFill>
                </a:rPr>
              </a:br>
              <a:r>
                <a:rPr lang="en-US" dirty="0">
                  <a:solidFill>
                    <a:srgbClr val="C00000"/>
                  </a:solidFill>
                </a:rPr>
                <a:t>“Link Capacity”</a:t>
              </a:r>
            </a:p>
          </p:txBody>
        </p:sp>
        <p:cxnSp>
          <p:nvCxnSpPr>
            <p:cNvPr id="8" name="Straight Arrow Connector 7">
              <a:extLst>
                <a:ext uri="{FF2B5EF4-FFF2-40B4-BE49-F238E27FC236}">
                  <a16:creationId xmlns:a16="http://schemas.microsoft.com/office/drawing/2014/main" id="{C1197336-E77C-D541-8556-952CD96DE10D}"/>
                </a:ext>
              </a:extLst>
            </p:cNvPr>
            <p:cNvCxnSpPr>
              <a:stCxn id="6" idx="0"/>
            </p:cNvCxnSpPr>
            <p:nvPr/>
          </p:nvCxnSpPr>
          <p:spPr>
            <a:xfrm flipH="1" flipV="1">
              <a:off x="7231565" y="3518210"/>
              <a:ext cx="773228" cy="629786"/>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13" name="TextBox 12">
            <a:extLst>
              <a:ext uri="{FF2B5EF4-FFF2-40B4-BE49-F238E27FC236}">
                <a16:creationId xmlns:a16="http://schemas.microsoft.com/office/drawing/2014/main" id="{4C7E5382-4ED7-5040-90F3-19D3BD73715D}"/>
              </a:ext>
            </a:extLst>
          </p:cNvPr>
          <p:cNvSpPr txBox="1"/>
          <p:nvPr/>
        </p:nvSpPr>
        <p:spPr>
          <a:xfrm>
            <a:off x="15071" y="4794358"/>
            <a:ext cx="6219217" cy="307777"/>
          </a:xfrm>
          <a:prstGeom prst="rect">
            <a:avLst/>
          </a:prstGeom>
          <a:solidFill>
            <a:schemeClr val="bg1">
              <a:lumMod val="95000"/>
            </a:schemeClr>
          </a:solidFill>
        </p:spPr>
        <p:txBody>
          <a:bodyPr wrap="square" rtlCol="0">
            <a:spAutoFit/>
          </a:bodyPr>
          <a:lstStyle/>
          <a:p>
            <a:r>
              <a:rPr lang="en-US" sz="700" dirty="0" err="1"/>
              <a:t>Sundaresan</a:t>
            </a:r>
            <a:r>
              <a:rPr lang="en-US" sz="700" dirty="0"/>
              <a:t>, S., De Donato, W., Feamster, N., Teixeira, R., Crawford, S., &amp; </a:t>
            </a:r>
            <a:r>
              <a:rPr lang="en-US" sz="700" dirty="0" err="1"/>
              <a:t>Pescapè</a:t>
            </a:r>
            <a:r>
              <a:rPr lang="en-US" sz="700" dirty="0"/>
              <a:t>, A. (2011, August). Broadband internet performance: a view from the gateway. In </a:t>
            </a:r>
            <a:r>
              <a:rPr lang="en-US" sz="700" i="1" dirty="0"/>
              <a:t>ACM SIGCOMM </a:t>
            </a:r>
            <a:r>
              <a:rPr lang="en-US" sz="700" dirty="0"/>
              <a:t>(Vol. 41, No. 4, pp. 134-145). ACM.</a:t>
            </a:r>
          </a:p>
        </p:txBody>
      </p:sp>
      <p:sp>
        <p:nvSpPr>
          <p:cNvPr id="14" name="TextBox 13">
            <a:extLst>
              <a:ext uri="{FF2B5EF4-FFF2-40B4-BE49-F238E27FC236}">
                <a16:creationId xmlns:a16="http://schemas.microsoft.com/office/drawing/2014/main" id="{CE642995-82C1-F148-9A3F-D0232552AFB0}"/>
              </a:ext>
            </a:extLst>
          </p:cNvPr>
          <p:cNvSpPr txBox="1"/>
          <p:nvPr/>
        </p:nvSpPr>
        <p:spPr>
          <a:xfrm>
            <a:off x="15070" y="4486581"/>
            <a:ext cx="6219217" cy="307777"/>
          </a:xfrm>
          <a:prstGeom prst="rect">
            <a:avLst/>
          </a:prstGeom>
          <a:solidFill>
            <a:schemeClr val="bg1">
              <a:lumMod val="95000"/>
            </a:schemeClr>
          </a:solidFill>
        </p:spPr>
        <p:txBody>
          <a:bodyPr wrap="square" rtlCol="0">
            <a:spAutoFit/>
          </a:bodyPr>
          <a:lstStyle/>
          <a:p>
            <a:r>
              <a:rPr lang="en-US" sz="700" dirty="0" err="1"/>
              <a:t>Sundaresan</a:t>
            </a:r>
            <a:r>
              <a:rPr lang="en-US" sz="700" dirty="0"/>
              <a:t>, S., Burnett, S., Feamster, N., &amp; De Donato, W. (2014, June). </a:t>
            </a:r>
            <a:r>
              <a:rPr lang="en-US" sz="700" dirty="0" err="1"/>
              <a:t>BISmark</a:t>
            </a:r>
            <a:r>
              <a:rPr lang="en-US" sz="700" dirty="0"/>
              <a:t>: A Testbed for Deploying Measurements and Applications in Broadband Access Networks. In </a:t>
            </a:r>
            <a:r>
              <a:rPr lang="en-US" sz="700" i="1" dirty="0"/>
              <a:t>USENIX Annual Technical Conference</a:t>
            </a:r>
            <a:r>
              <a:rPr lang="en-US" sz="700" dirty="0"/>
              <a:t> (pp. 383-394).</a:t>
            </a:r>
          </a:p>
        </p:txBody>
      </p:sp>
    </p:spTree>
    <p:extLst>
      <p:ext uri="{BB962C8B-B14F-4D97-AF65-F5344CB8AC3E}">
        <p14:creationId xmlns:p14="http://schemas.microsoft.com/office/powerpoint/2010/main" val="3379820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D20256-E12D-9B4B-A149-633FB44A10AB}"/>
              </a:ext>
            </a:extLst>
          </p:cNvPr>
          <p:cNvSpPr>
            <a:spLocks noGrp="1"/>
          </p:cNvSpPr>
          <p:nvPr>
            <p:ph type="title"/>
          </p:nvPr>
        </p:nvSpPr>
        <p:spPr/>
        <p:txBody>
          <a:bodyPr>
            <a:normAutofit/>
          </a:bodyPr>
          <a:lstStyle/>
          <a:p>
            <a:r>
              <a:rPr lang="en-US" sz="2800" dirty="0"/>
              <a:t>Many Factors Limit a Client-Based Speed Test</a:t>
            </a:r>
          </a:p>
        </p:txBody>
      </p:sp>
      <p:sp>
        <p:nvSpPr>
          <p:cNvPr id="3" name="Content Placeholder 2">
            <a:extLst>
              <a:ext uri="{FF2B5EF4-FFF2-40B4-BE49-F238E27FC236}">
                <a16:creationId xmlns:a16="http://schemas.microsoft.com/office/drawing/2014/main" id="{826245D1-DC58-D24A-8FAA-3D2F5EA1BBAF}"/>
              </a:ext>
            </a:extLst>
          </p:cNvPr>
          <p:cNvSpPr>
            <a:spLocks noGrp="1"/>
          </p:cNvSpPr>
          <p:nvPr>
            <p:ph idx="1"/>
          </p:nvPr>
        </p:nvSpPr>
        <p:spPr>
          <a:xfrm>
            <a:off x="457200" y="1420157"/>
            <a:ext cx="8229600" cy="3394472"/>
          </a:xfrm>
        </p:spPr>
        <p:txBody>
          <a:bodyPr>
            <a:normAutofit/>
          </a:bodyPr>
          <a:lstStyle/>
          <a:p>
            <a:r>
              <a:rPr lang="en-US" sz="3200" dirty="0"/>
              <a:t> Client device (hardware, software)</a:t>
            </a:r>
          </a:p>
          <a:p>
            <a:r>
              <a:rPr lang="en-US" sz="3200" dirty="0"/>
              <a:t> Home network</a:t>
            </a:r>
          </a:p>
          <a:p>
            <a:r>
              <a:rPr lang="en-US" sz="3200" dirty="0"/>
              <a:t> Network path</a:t>
            </a:r>
          </a:p>
          <a:p>
            <a:r>
              <a:rPr lang="en-US" sz="3200" dirty="0"/>
              <a:t> Measurement server infrastructure</a:t>
            </a:r>
          </a:p>
          <a:p>
            <a:r>
              <a:rPr lang="en-US" sz="3200" dirty="0"/>
              <a:t> Test parameters (length, # connections)</a:t>
            </a:r>
          </a:p>
        </p:txBody>
      </p:sp>
      <p:sp>
        <p:nvSpPr>
          <p:cNvPr id="6" name="Slide Number Placeholder 5">
            <a:extLst>
              <a:ext uri="{FF2B5EF4-FFF2-40B4-BE49-F238E27FC236}">
                <a16:creationId xmlns:a16="http://schemas.microsoft.com/office/drawing/2014/main" id="{8953D31F-ED61-864C-B1B3-3FE7C85B071A}"/>
              </a:ext>
            </a:extLst>
          </p:cNvPr>
          <p:cNvSpPr>
            <a:spLocks noGrp="1"/>
          </p:cNvSpPr>
          <p:nvPr>
            <p:ph type="sldNum" sz="quarter" idx="12"/>
          </p:nvPr>
        </p:nvSpPr>
        <p:spPr/>
        <p:txBody>
          <a:bodyPr/>
          <a:lstStyle/>
          <a:p>
            <a:pPr>
              <a:defRPr/>
            </a:pPr>
            <a:fld id="{6E3D0F82-FB13-7641-A581-8BD695B1B8C6}" type="slidenum">
              <a:rPr lang="en-US" smtClean="0"/>
              <a:pPr>
                <a:defRPr/>
              </a:pPr>
              <a:t>5</a:t>
            </a:fld>
            <a:endParaRPr lang="en-US" dirty="0"/>
          </a:p>
        </p:txBody>
      </p:sp>
    </p:spTree>
    <p:extLst>
      <p:ext uri="{BB962C8B-B14F-4D97-AF65-F5344CB8AC3E}">
        <p14:creationId xmlns:p14="http://schemas.microsoft.com/office/powerpoint/2010/main" val="2631413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9F37C84-C3F9-004B-9EEF-899AD84BD4CB}"/>
              </a:ext>
            </a:extLst>
          </p:cNvPr>
          <p:cNvSpPr>
            <a:spLocks noGrp="1"/>
          </p:cNvSpPr>
          <p:nvPr>
            <p:ph type="title"/>
          </p:nvPr>
        </p:nvSpPr>
        <p:spPr>
          <a:xfrm>
            <a:off x="628650" y="117083"/>
            <a:ext cx="7886700" cy="993775"/>
          </a:xfrm>
        </p:spPr>
        <p:txBody>
          <a:bodyPr/>
          <a:lstStyle/>
          <a:p>
            <a:r>
              <a:rPr lang="en-US" sz="3600" dirty="0"/>
              <a:t>The Device Can be the Bottleneck</a:t>
            </a:r>
          </a:p>
        </p:txBody>
      </p:sp>
      <p:pic>
        <p:nvPicPr>
          <p:cNvPr id="5" name="Picture 4">
            <a:extLst>
              <a:ext uri="{FF2B5EF4-FFF2-40B4-BE49-F238E27FC236}">
                <a16:creationId xmlns:a16="http://schemas.microsoft.com/office/drawing/2014/main" id="{35821184-4829-1D48-9492-1B3052AD0B2E}"/>
              </a:ext>
            </a:extLst>
          </p:cNvPr>
          <p:cNvPicPr>
            <a:picLocks noChangeAspect="1"/>
          </p:cNvPicPr>
          <p:nvPr/>
        </p:nvPicPr>
        <p:blipFill>
          <a:blip r:embed="rId2"/>
          <a:stretch>
            <a:fillRect/>
          </a:stretch>
        </p:blipFill>
        <p:spPr>
          <a:xfrm>
            <a:off x="2007555" y="997932"/>
            <a:ext cx="4980200" cy="4145568"/>
          </a:xfrm>
          <a:prstGeom prst="rect">
            <a:avLst/>
          </a:prstGeom>
        </p:spPr>
      </p:pic>
      <p:grpSp>
        <p:nvGrpSpPr>
          <p:cNvPr id="16" name="Group 15">
            <a:extLst>
              <a:ext uri="{FF2B5EF4-FFF2-40B4-BE49-F238E27FC236}">
                <a16:creationId xmlns:a16="http://schemas.microsoft.com/office/drawing/2014/main" id="{AC23A9BF-C381-774A-8C5E-BF7F2AAF6C33}"/>
              </a:ext>
            </a:extLst>
          </p:cNvPr>
          <p:cNvGrpSpPr/>
          <p:nvPr/>
        </p:nvGrpSpPr>
        <p:grpSpPr>
          <a:xfrm>
            <a:off x="2502568" y="1223784"/>
            <a:ext cx="3602599" cy="2406315"/>
            <a:chOff x="2502568" y="1223784"/>
            <a:chExt cx="3602599" cy="2406315"/>
          </a:xfrm>
        </p:grpSpPr>
        <p:sp>
          <p:nvSpPr>
            <p:cNvPr id="6" name="TextBox 5">
              <a:extLst>
                <a:ext uri="{FF2B5EF4-FFF2-40B4-BE49-F238E27FC236}">
                  <a16:creationId xmlns:a16="http://schemas.microsoft.com/office/drawing/2014/main" id="{274CC563-4147-1C49-92B7-735234F96590}"/>
                </a:ext>
              </a:extLst>
            </p:cNvPr>
            <p:cNvSpPr txBox="1"/>
            <p:nvPr/>
          </p:nvSpPr>
          <p:spPr>
            <a:xfrm>
              <a:off x="2502568" y="1223784"/>
              <a:ext cx="2825702" cy="923330"/>
            </a:xfrm>
            <a:prstGeom prst="rect">
              <a:avLst/>
            </a:prstGeom>
            <a:solidFill>
              <a:schemeClr val="tx2">
                <a:lumMod val="20000"/>
                <a:lumOff val="80000"/>
              </a:schemeClr>
            </a:solidFill>
          </p:spPr>
          <p:txBody>
            <a:bodyPr wrap="square" rtlCol="0">
              <a:spAutoFit/>
            </a:bodyPr>
            <a:lstStyle/>
            <a:p>
              <a:pPr algn="ctr"/>
              <a:r>
                <a:rPr lang="en-US" dirty="0">
                  <a:solidFill>
                    <a:srgbClr val="C00000"/>
                  </a:solidFill>
                </a:rPr>
                <a:t>Older iPhones do not support 802.11ac, so never exceed 100 </a:t>
              </a:r>
              <a:r>
                <a:rPr lang="en-US" dirty="0" err="1">
                  <a:solidFill>
                    <a:srgbClr val="C00000"/>
                  </a:solidFill>
                </a:rPr>
                <a:t>Mbps</a:t>
              </a:r>
              <a:r>
                <a:rPr lang="en-US" dirty="0">
                  <a:solidFill>
                    <a:srgbClr val="C00000"/>
                  </a:solidFill>
                </a:rPr>
                <a:t>!</a:t>
              </a:r>
            </a:p>
          </p:txBody>
        </p:sp>
        <p:cxnSp>
          <p:nvCxnSpPr>
            <p:cNvPr id="8" name="Straight Arrow Connector 7">
              <a:extLst>
                <a:ext uri="{FF2B5EF4-FFF2-40B4-BE49-F238E27FC236}">
                  <a16:creationId xmlns:a16="http://schemas.microsoft.com/office/drawing/2014/main" id="{6B375E40-7984-1649-AF92-7E0BCF9C9870}"/>
                </a:ext>
              </a:extLst>
            </p:cNvPr>
            <p:cNvCxnSpPr>
              <a:cxnSpLocks/>
            </p:cNvCxnSpPr>
            <p:nvPr/>
          </p:nvCxnSpPr>
          <p:spPr>
            <a:xfrm>
              <a:off x="3915419" y="2147114"/>
              <a:ext cx="1069092" cy="126297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164D34B1-5BD9-9449-9804-23E8E00980D6}"/>
                </a:ext>
              </a:extLst>
            </p:cNvPr>
            <p:cNvCxnSpPr>
              <a:cxnSpLocks/>
            </p:cNvCxnSpPr>
            <p:nvPr/>
          </p:nvCxnSpPr>
          <p:spPr>
            <a:xfrm>
              <a:off x="3915419" y="2147114"/>
              <a:ext cx="2189748" cy="148298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A5D41ECF-D0B1-F748-A806-782A03D14633}"/>
                </a:ext>
              </a:extLst>
            </p:cNvPr>
            <p:cNvCxnSpPr>
              <a:cxnSpLocks/>
              <a:stCxn id="6" idx="2"/>
            </p:cNvCxnSpPr>
            <p:nvPr/>
          </p:nvCxnSpPr>
          <p:spPr>
            <a:xfrm flipH="1">
              <a:off x="3850105" y="2147114"/>
              <a:ext cx="65314" cy="142153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
        <p:nvSpPr>
          <p:cNvPr id="19" name="Slide Number Placeholder 18">
            <a:extLst>
              <a:ext uri="{FF2B5EF4-FFF2-40B4-BE49-F238E27FC236}">
                <a16:creationId xmlns:a16="http://schemas.microsoft.com/office/drawing/2014/main" id="{BE420E60-B847-B24A-9FEC-7968ADDE069D}"/>
              </a:ext>
            </a:extLst>
          </p:cNvPr>
          <p:cNvSpPr>
            <a:spLocks noGrp="1"/>
          </p:cNvSpPr>
          <p:nvPr>
            <p:ph type="sldNum" sz="quarter" idx="12"/>
          </p:nvPr>
        </p:nvSpPr>
        <p:spPr/>
        <p:txBody>
          <a:bodyPr/>
          <a:lstStyle/>
          <a:p>
            <a:pPr>
              <a:defRPr/>
            </a:pPr>
            <a:fld id="{0D87FF94-B9F9-4A4B-9252-15946458B555}" type="slidenum">
              <a:rPr lang="en-US" smtClean="0"/>
              <a:pPr>
                <a:defRPr/>
              </a:pPr>
              <a:t>6</a:t>
            </a:fld>
            <a:endParaRPr lang="en-US"/>
          </a:p>
        </p:txBody>
      </p:sp>
    </p:spTree>
    <p:extLst>
      <p:ext uri="{BB962C8B-B14F-4D97-AF65-F5344CB8AC3E}">
        <p14:creationId xmlns:p14="http://schemas.microsoft.com/office/powerpoint/2010/main" val="2498062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49" y="168210"/>
            <a:ext cx="7886700" cy="993775"/>
          </a:xfrm>
        </p:spPr>
        <p:txBody>
          <a:bodyPr>
            <a:noAutofit/>
          </a:bodyPr>
          <a:lstStyle/>
          <a:p>
            <a:r>
              <a:rPr lang="en-US" sz="3200" dirty="0"/>
              <a:t>The Home Network Can Be the Bottleneck</a:t>
            </a:r>
          </a:p>
        </p:txBody>
      </p:sp>
      <p:sp>
        <p:nvSpPr>
          <p:cNvPr id="16" name="Content Placeholder 2"/>
          <p:cNvSpPr>
            <a:spLocks noGrp="1"/>
          </p:cNvSpPr>
          <p:nvPr>
            <p:ph idx="1"/>
          </p:nvPr>
        </p:nvSpPr>
        <p:spPr>
          <a:xfrm>
            <a:off x="910345" y="4023703"/>
            <a:ext cx="7323308" cy="754801"/>
          </a:xfrm>
          <a:solidFill>
            <a:schemeClr val="tx2">
              <a:lumMod val="20000"/>
              <a:lumOff val="80000"/>
            </a:schemeClr>
          </a:solidFill>
        </p:spPr>
        <p:txBody>
          <a:bodyPr>
            <a:noAutofit/>
          </a:bodyPr>
          <a:lstStyle/>
          <a:p>
            <a:pPr algn="ctr">
              <a:buNone/>
            </a:pPr>
            <a:r>
              <a:rPr lang="en-US" sz="2400" dirty="0">
                <a:solidFill>
                  <a:srgbClr val="C00000"/>
                </a:solidFill>
              </a:rPr>
              <a:t>Homes with throughput greater than 35 </a:t>
            </a:r>
            <a:r>
              <a:rPr lang="en-US" sz="2400" dirty="0" err="1">
                <a:solidFill>
                  <a:srgbClr val="C00000"/>
                </a:solidFill>
              </a:rPr>
              <a:t>Mbits</a:t>
            </a:r>
            <a:r>
              <a:rPr lang="en-US" sz="2400" dirty="0">
                <a:solidFill>
                  <a:srgbClr val="C00000"/>
                </a:solidFill>
              </a:rPr>
              <a:t>/s almost never see access link bottleneck. (2015)</a:t>
            </a:r>
          </a:p>
        </p:txBody>
      </p:sp>
      <p:sp>
        <p:nvSpPr>
          <p:cNvPr id="7" name="Slide Number Placeholder 6"/>
          <p:cNvSpPr>
            <a:spLocks noGrp="1"/>
          </p:cNvSpPr>
          <p:nvPr>
            <p:ph type="sldNum" sz="quarter" idx="12"/>
          </p:nvPr>
        </p:nvSpPr>
        <p:spPr/>
        <p:txBody>
          <a:bodyPr/>
          <a:lstStyle/>
          <a:p>
            <a:fld id="{29DB4091-073E-0C4D-8C80-C010FFFD0A72}" type="slidenum">
              <a:rPr lang="en-US" smtClean="0"/>
              <a:t>7</a:t>
            </a:fld>
            <a:endParaRPr lang="en-US"/>
          </a:p>
        </p:txBody>
      </p:sp>
      <p:pic>
        <p:nvPicPr>
          <p:cNvPr id="5" name="Picture 4"/>
          <p:cNvPicPr>
            <a:picLocks noChangeAspect="1"/>
          </p:cNvPicPr>
          <p:nvPr/>
        </p:nvPicPr>
        <p:blipFill>
          <a:blip r:embed="rId2"/>
          <a:stretch>
            <a:fillRect/>
          </a:stretch>
        </p:blipFill>
        <p:spPr>
          <a:xfrm>
            <a:off x="1987408" y="1022375"/>
            <a:ext cx="4456986" cy="2990088"/>
          </a:xfrm>
          <a:prstGeom prst="rect">
            <a:avLst/>
          </a:prstGeom>
        </p:spPr>
      </p:pic>
      <p:cxnSp>
        <p:nvCxnSpPr>
          <p:cNvPr id="9" name="Straight Arrow Connector 8"/>
          <p:cNvCxnSpPr/>
          <p:nvPr/>
        </p:nvCxnSpPr>
        <p:spPr>
          <a:xfrm rot="10800000" flipV="1">
            <a:off x="3752010" y="1691320"/>
            <a:ext cx="1028568" cy="484748"/>
          </a:xfrm>
          <a:prstGeom prst="straightConnector1">
            <a:avLst/>
          </a:prstGeom>
          <a:ln w="50800">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4266294" y="1186308"/>
            <a:ext cx="3702194" cy="646331"/>
          </a:xfrm>
          <a:prstGeom prst="rect">
            <a:avLst/>
          </a:prstGeom>
          <a:solidFill>
            <a:schemeClr val="tx2">
              <a:lumMod val="20000"/>
              <a:lumOff val="80000"/>
            </a:schemeClr>
          </a:solidFill>
        </p:spPr>
        <p:txBody>
          <a:bodyPr wrap="square" rtlCol="0">
            <a:spAutoFit/>
          </a:bodyPr>
          <a:lstStyle/>
          <a:p>
            <a:r>
              <a:rPr lang="en-US" b="1" dirty="0">
                <a:solidFill>
                  <a:srgbClr val="C00000"/>
                </a:solidFill>
              </a:rPr>
              <a:t>Wireless bottlenecks are common, especially as throughput increases</a:t>
            </a:r>
          </a:p>
        </p:txBody>
      </p:sp>
      <p:sp>
        <p:nvSpPr>
          <p:cNvPr id="8" name="TextBox 7"/>
          <p:cNvSpPr txBox="1"/>
          <p:nvPr/>
        </p:nvSpPr>
        <p:spPr>
          <a:xfrm>
            <a:off x="5441806" y="2269679"/>
            <a:ext cx="3702194" cy="646331"/>
          </a:xfrm>
          <a:prstGeom prst="rect">
            <a:avLst/>
          </a:prstGeom>
          <a:solidFill>
            <a:schemeClr val="tx2">
              <a:lumMod val="20000"/>
              <a:lumOff val="80000"/>
            </a:schemeClr>
          </a:solidFill>
        </p:spPr>
        <p:txBody>
          <a:bodyPr wrap="square" rtlCol="0">
            <a:spAutoFit/>
          </a:bodyPr>
          <a:lstStyle/>
          <a:p>
            <a:r>
              <a:rPr lang="en-US" b="1" dirty="0">
                <a:solidFill>
                  <a:srgbClr val="C00000"/>
                </a:solidFill>
              </a:rPr>
              <a:t>Access link bottlenecks are rare, </a:t>
            </a:r>
            <a:br>
              <a:rPr lang="en-US" b="1" dirty="0">
                <a:solidFill>
                  <a:srgbClr val="C00000"/>
                </a:solidFill>
              </a:rPr>
            </a:br>
            <a:r>
              <a:rPr lang="en-US" b="1" dirty="0">
                <a:solidFill>
                  <a:srgbClr val="C00000"/>
                </a:solidFill>
              </a:rPr>
              <a:t>only happens at low throughput</a:t>
            </a:r>
          </a:p>
        </p:txBody>
      </p:sp>
      <p:cxnSp>
        <p:nvCxnSpPr>
          <p:cNvPr id="15" name="Straight Arrow Connector 14"/>
          <p:cNvCxnSpPr>
            <a:cxnSpLocks/>
          </p:cNvCxnSpPr>
          <p:nvPr/>
        </p:nvCxnSpPr>
        <p:spPr>
          <a:xfrm flipH="1">
            <a:off x="5632666" y="2916012"/>
            <a:ext cx="290763" cy="263980"/>
          </a:xfrm>
          <a:prstGeom prst="straightConnector1">
            <a:avLst/>
          </a:prstGeom>
          <a:ln w="50800">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F7232A57-6427-6846-93CF-9B844B62642C}"/>
              </a:ext>
            </a:extLst>
          </p:cNvPr>
          <p:cNvSpPr txBox="1"/>
          <p:nvPr/>
        </p:nvSpPr>
        <p:spPr>
          <a:xfrm>
            <a:off x="1621276" y="4778505"/>
            <a:ext cx="5901447" cy="369332"/>
          </a:xfrm>
          <a:prstGeom prst="rect">
            <a:avLst/>
          </a:prstGeom>
          <a:solidFill>
            <a:schemeClr val="bg1">
              <a:lumMod val="95000"/>
            </a:schemeClr>
          </a:solidFill>
        </p:spPr>
        <p:txBody>
          <a:bodyPr wrap="square" rtlCol="0">
            <a:spAutoFit/>
          </a:bodyPr>
          <a:lstStyle/>
          <a:p>
            <a:r>
              <a:rPr lang="en-US" sz="900" dirty="0" err="1"/>
              <a:t>Sundaresan</a:t>
            </a:r>
            <a:r>
              <a:rPr lang="en-US" sz="900" dirty="0"/>
              <a:t>, S., Feamster, N., &amp; Teixeira, R. (2016, March). Home network or access link? locating last-mile downstream throughput bottlenecks. In </a:t>
            </a:r>
            <a:r>
              <a:rPr lang="en-US" sz="900" i="1" dirty="0"/>
              <a:t>International Conference on Passive and Active Network Measurement</a:t>
            </a:r>
            <a:r>
              <a:rPr lang="en-US" sz="900" dirty="0"/>
              <a:t> (pp. 111-123).</a:t>
            </a:r>
          </a:p>
        </p:txBody>
      </p:sp>
    </p:spTree>
    <p:extLst>
      <p:ext uri="{BB962C8B-B14F-4D97-AF65-F5344CB8AC3E}">
        <p14:creationId xmlns:p14="http://schemas.microsoft.com/office/powerpoint/2010/main" val="2944448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bg/>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animBg="1"/>
      <p:bldP spid="11" grpId="0" animBg="1"/>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4504D-AB98-034A-AF16-3AD62BF7A2FC}"/>
              </a:ext>
            </a:extLst>
          </p:cNvPr>
          <p:cNvSpPr>
            <a:spLocks noGrp="1"/>
          </p:cNvSpPr>
          <p:nvPr>
            <p:ph type="title"/>
          </p:nvPr>
        </p:nvSpPr>
        <p:spPr>
          <a:xfrm>
            <a:off x="330008" y="219730"/>
            <a:ext cx="8604298" cy="857250"/>
          </a:xfrm>
        </p:spPr>
        <p:txBody>
          <a:bodyPr>
            <a:normAutofit/>
          </a:bodyPr>
          <a:lstStyle/>
          <a:p>
            <a:r>
              <a:rPr lang="en-US" sz="3200" dirty="0"/>
              <a:t>The Network Path can be the Bottleneck</a:t>
            </a:r>
          </a:p>
        </p:txBody>
      </p:sp>
      <p:pic>
        <p:nvPicPr>
          <p:cNvPr id="4" name="Picture 3" descr="hist-rtt-mlab.jpg">
            <a:extLst>
              <a:ext uri="{FF2B5EF4-FFF2-40B4-BE49-F238E27FC236}">
                <a16:creationId xmlns:a16="http://schemas.microsoft.com/office/drawing/2014/main" id="{45ABB22A-E60D-4E4E-A4F6-6E52D52F82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194" y="1521984"/>
            <a:ext cx="8267797" cy="3160020"/>
          </a:xfrm>
          <a:prstGeom prst="rect">
            <a:avLst/>
          </a:prstGeom>
        </p:spPr>
      </p:pic>
      <p:sp>
        <p:nvSpPr>
          <p:cNvPr id="5" name="TextBox 4">
            <a:extLst>
              <a:ext uri="{FF2B5EF4-FFF2-40B4-BE49-F238E27FC236}">
                <a16:creationId xmlns:a16="http://schemas.microsoft.com/office/drawing/2014/main" id="{126B7E88-2E9E-2440-8CFD-A380934A894D}"/>
              </a:ext>
            </a:extLst>
          </p:cNvPr>
          <p:cNvSpPr txBox="1"/>
          <p:nvPr/>
        </p:nvSpPr>
        <p:spPr>
          <a:xfrm>
            <a:off x="1206080" y="1141111"/>
            <a:ext cx="3882572" cy="1015663"/>
          </a:xfrm>
          <a:prstGeom prst="rect">
            <a:avLst/>
          </a:prstGeom>
          <a:solidFill>
            <a:schemeClr val="tx2">
              <a:lumMod val="20000"/>
              <a:lumOff val="80000"/>
            </a:schemeClr>
          </a:solidFill>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en-US" sz="2000" b="1" dirty="0">
                <a:solidFill>
                  <a:srgbClr val="C00000"/>
                </a:solidFill>
              </a:rPr>
              <a:t>Latencies from South Africa to Kenya, Brazil, India are 2x higher than latencies to Europe.  </a:t>
            </a:r>
          </a:p>
        </p:txBody>
      </p:sp>
      <p:cxnSp>
        <p:nvCxnSpPr>
          <p:cNvPr id="6" name="Straight Arrow Connector 5">
            <a:extLst>
              <a:ext uri="{FF2B5EF4-FFF2-40B4-BE49-F238E27FC236}">
                <a16:creationId xmlns:a16="http://schemas.microsoft.com/office/drawing/2014/main" id="{538AEB7D-BA2C-8B44-9187-9679546D64BA}"/>
              </a:ext>
            </a:extLst>
          </p:cNvPr>
          <p:cNvCxnSpPr>
            <a:cxnSpLocks/>
            <a:stCxn id="5" idx="2"/>
          </p:cNvCxnSpPr>
          <p:nvPr/>
        </p:nvCxnSpPr>
        <p:spPr>
          <a:xfrm flipH="1">
            <a:off x="2965941" y="2156774"/>
            <a:ext cx="181425" cy="38087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7190369B-789D-5C4D-8887-3541F8606038}"/>
              </a:ext>
            </a:extLst>
          </p:cNvPr>
          <p:cNvSpPr txBox="1"/>
          <p:nvPr/>
        </p:nvSpPr>
        <p:spPr>
          <a:xfrm>
            <a:off x="5524090" y="1141111"/>
            <a:ext cx="3398762" cy="646331"/>
          </a:xfrm>
          <a:prstGeom prst="rect">
            <a:avLst/>
          </a:prstGeom>
          <a:solidFill>
            <a:schemeClr val="tx2">
              <a:lumMod val="20000"/>
              <a:lumOff val="80000"/>
            </a:schemeClr>
          </a:solidFill>
        </p:spPr>
        <p:style>
          <a:lnRef idx="1">
            <a:schemeClr val="accent5"/>
          </a:lnRef>
          <a:fillRef idx="2">
            <a:schemeClr val="accent5"/>
          </a:fillRef>
          <a:effectRef idx="1">
            <a:schemeClr val="accent5"/>
          </a:effectRef>
          <a:fontRef idx="minor">
            <a:schemeClr val="dk1"/>
          </a:fontRef>
        </p:style>
        <p:txBody>
          <a:bodyPr wrap="square" rtlCol="0">
            <a:spAutoFit/>
          </a:bodyPr>
          <a:lstStyle/>
          <a:p>
            <a:pPr algn="ctr"/>
            <a:r>
              <a:rPr lang="en-US" b="1" dirty="0">
                <a:solidFill>
                  <a:srgbClr val="C00000"/>
                </a:solidFill>
              </a:rPr>
              <a:t>Connectivity to Australia, Japan also shows higher latency.</a:t>
            </a:r>
          </a:p>
        </p:txBody>
      </p:sp>
      <p:cxnSp>
        <p:nvCxnSpPr>
          <p:cNvPr id="8" name="Straight Arrow Connector 7">
            <a:extLst>
              <a:ext uri="{FF2B5EF4-FFF2-40B4-BE49-F238E27FC236}">
                <a16:creationId xmlns:a16="http://schemas.microsoft.com/office/drawing/2014/main" id="{994DA8DB-BF50-124A-9F09-1A2567B55693}"/>
              </a:ext>
            </a:extLst>
          </p:cNvPr>
          <p:cNvCxnSpPr/>
          <p:nvPr/>
        </p:nvCxnSpPr>
        <p:spPr>
          <a:xfrm flipH="1">
            <a:off x="5524093" y="1625859"/>
            <a:ext cx="1693327" cy="68534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5557E8DA-C4B8-7843-8C98-C30F600391F2}"/>
              </a:ext>
            </a:extLst>
          </p:cNvPr>
          <p:cNvCxnSpPr>
            <a:stCxn id="7" idx="2"/>
          </p:cNvCxnSpPr>
          <p:nvPr/>
        </p:nvCxnSpPr>
        <p:spPr>
          <a:xfrm flipH="1">
            <a:off x="6890852" y="1787442"/>
            <a:ext cx="332619" cy="76869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473AC2E5-DFFC-E042-9CF0-FD6987EB8C3E}"/>
              </a:ext>
            </a:extLst>
          </p:cNvPr>
          <p:cNvSpPr txBox="1"/>
          <p:nvPr/>
        </p:nvSpPr>
        <p:spPr>
          <a:xfrm>
            <a:off x="1160834" y="4734431"/>
            <a:ext cx="6699115" cy="369332"/>
          </a:xfrm>
          <a:prstGeom prst="rect">
            <a:avLst/>
          </a:prstGeom>
          <a:solidFill>
            <a:schemeClr val="bg1">
              <a:lumMod val="95000"/>
            </a:schemeClr>
          </a:solidFill>
        </p:spPr>
        <p:txBody>
          <a:bodyPr wrap="square" rtlCol="0">
            <a:spAutoFit/>
          </a:bodyPr>
          <a:lstStyle/>
          <a:p>
            <a:r>
              <a:rPr lang="en-US" sz="900" dirty="0"/>
              <a:t>Gupta, A., Calder, M., Feamster, N., Chetty, M., </a:t>
            </a:r>
            <a:r>
              <a:rPr lang="en-US" sz="900" dirty="0" err="1"/>
              <a:t>Calandro</a:t>
            </a:r>
            <a:r>
              <a:rPr lang="en-US" sz="900" dirty="0"/>
              <a:t>, E., &amp; Katz-Bassett, E. (2014, March). Peering at the Internet’s frontier: A first look at </a:t>
            </a:r>
            <a:r>
              <a:rPr lang="en-US" sz="900" dirty="0" err="1"/>
              <a:t>isp</a:t>
            </a:r>
            <a:r>
              <a:rPr lang="en-US" sz="900" dirty="0"/>
              <a:t> interconnectivity in Africa. In </a:t>
            </a:r>
            <a:r>
              <a:rPr lang="en-US" sz="900" i="1" dirty="0"/>
              <a:t>International Conference on Passive and Active Network Measurement</a:t>
            </a:r>
            <a:r>
              <a:rPr lang="en-US" sz="900" dirty="0"/>
              <a:t> (pp. 204-213). </a:t>
            </a:r>
          </a:p>
        </p:txBody>
      </p:sp>
      <p:sp>
        <p:nvSpPr>
          <p:cNvPr id="14" name="Slide Number Placeholder 13">
            <a:extLst>
              <a:ext uri="{FF2B5EF4-FFF2-40B4-BE49-F238E27FC236}">
                <a16:creationId xmlns:a16="http://schemas.microsoft.com/office/drawing/2014/main" id="{70233A48-A7EA-1A48-AD62-6CF06285E240}"/>
              </a:ext>
            </a:extLst>
          </p:cNvPr>
          <p:cNvSpPr>
            <a:spLocks noGrp="1"/>
          </p:cNvSpPr>
          <p:nvPr>
            <p:ph type="sldNum" sz="quarter" idx="12"/>
          </p:nvPr>
        </p:nvSpPr>
        <p:spPr/>
        <p:txBody>
          <a:bodyPr/>
          <a:lstStyle/>
          <a:p>
            <a:pPr>
              <a:defRPr/>
            </a:pPr>
            <a:fld id="{0D87FF94-B9F9-4A4B-9252-15946458B555}" type="slidenum">
              <a:rPr lang="en-US" smtClean="0"/>
              <a:pPr>
                <a:defRPr/>
              </a:pPr>
              <a:t>8</a:t>
            </a:fld>
            <a:endParaRPr lang="en-US"/>
          </a:p>
        </p:txBody>
      </p:sp>
    </p:spTree>
    <p:extLst>
      <p:ext uri="{BB962C8B-B14F-4D97-AF65-F5344CB8AC3E}">
        <p14:creationId xmlns:p14="http://schemas.microsoft.com/office/powerpoint/2010/main" val="2637637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7883" y="205979"/>
            <a:ext cx="8746067" cy="857250"/>
          </a:xfrm>
        </p:spPr>
        <p:txBody>
          <a:bodyPr>
            <a:noAutofit/>
          </a:bodyPr>
          <a:lstStyle/>
          <a:p>
            <a:r>
              <a:rPr lang="en-US" sz="3200" dirty="0"/>
              <a:t>Faster Speed Doesn’t Mean Better Performance</a:t>
            </a:r>
          </a:p>
        </p:txBody>
      </p:sp>
      <p:sp>
        <p:nvSpPr>
          <p:cNvPr id="6" name="Slide Number Placeholder 5"/>
          <p:cNvSpPr>
            <a:spLocks noGrp="1"/>
          </p:cNvSpPr>
          <p:nvPr>
            <p:ph type="sldNum" sz="quarter" idx="12"/>
          </p:nvPr>
        </p:nvSpPr>
        <p:spPr/>
        <p:txBody>
          <a:bodyPr/>
          <a:lstStyle/>
          <a:p>
            <a:fld id="{9CB7CFED-984E-A541-821B-DDAAF16A60FC}" type="slidenum">
              <a:rPr lang="en-US" smtClean="0"/>
              <a:pPr/>
              <a:t>9</a:t>
            </a:fld>
            <a:endParaRPr lang="en-US"/>
          </a:p>
        </p:txBody>
      </p:sp>
      <p:pic>
        <p:nvPicPr>
          <p:cNvPr id="12" name="Picture 11" descr="Screen shot 2013-10-12 at 6.09.51 PM.png"/>
          <p:cNvPicPr>
            <a:picLocks noChangeAspect="1"/>
          </p:cNvPicPr>
          <p:nvPr/>
        </p:nvPicPr>
        <p:blipFill>
          <a:blip r:embed="rId2"/>
          <a:stretch>
            <a:fillRect/>
          </a:stretch>
        </p:blipFill>
        <p:spPr>
          <a:xfrm>
            <a:off x="114904" y="1063230"/>
            <a:ext cx="9029099" cy="3353894"/>
          </a:xfrm>
          <a:prstGeom prst="rect">
            <a:avLst/>
          </a:prstGeom>
        </p:spPr>
      </p:pic>
      <p:sp>
        <p:nvSpPr>
          <p:cNvPr id="3" name="TextBox 2"/>
          <p:cNvSpPr txBox="1"/>
          <p:nvPr/>
        </p:nvSpPr>
        <p:spPr>
          <a:xfrm>
            <a:off x="2565401" y="3162301"/>
            <a:ext cx="5825067" cy="830997"/>
          </a:xfrm>
          <a:prstGeom prst="rect">
            <a:avLst/>
          </a:prstGeom>
          <a:solidFill>
            <a:schemeClr val="tx2">
              <a:lumMod val="20000"/>
              <a:lumOff val="80000"/>
            </a:schemeClr>
          </a:solidFill>
        </p:spPr>
        <p:txBody>
          <a:bodyPr wrap="square" rtlCol="0">
            <a:spAutoFit/>
          </a:bodyPr>
          <a:lstStyle/>
          <a:p>
            <a:pPr algn="ctr"/>
            <a:r>
              <a:rPr lang="en-US" sz="2400" b="1" dirty="0">
                <a:solidFill>
                  <a:srgbClr val="C00000"/>
                </a:solidFill>
              </a:rPr>
              <a:t>Page load time stops improving above 16 </a:t>
            </a:r>
            <a:r>
              <a:rPr lang="en-US" sz="2400" b="1" dirty="0" err="1">
                <a:solidFill>
                  <a:srgbClr val="C00000"/>
                </a:solidFill>
              </a:rPr>
              <a:t>Mbits</a:t>
            </a:r>
            <a:r>
              <a:rPr lang="en-US" sz="2400" b="1" dirty="0">
                <a:solidFill>
                  <a:srgbClr val="C00000"/>
                </a:solidFill>
              </a:rPr>
              <a:t> per second.</a:t>
            </a:r>
          </a:p>
        </p:txBody>
      </p:sp>
      <p:cxnSp>
        <p:nvCxnSpPr>
          <p:cNvPr id="5" name="Straight Arrow Connector 4"/>
          <p:cNvCxnSpPr/>
          <p:nvPr/>
        </p:nvCxnSpPr>
        <p:spPr>
          <a:xfrm flipV="1">
            <a:off x="4842933" y="2825751"/>
            <a:ext cx="169334" cy="336550"/>
          </a:xfrm>
          <a:prstGeom prst="straightConnector1">
            <a:avLst/>
          </a:prstGeom>
          <a:ln>
            <a:solidFill>
              <a:srgbClr val="FF0000"/>
            </a:solidFill>
            <a:tailEnd type="arrow"/>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36EBEBBD-CDDC-4849-B6B4-148E62F7DB7A}"/>
              </a:ext>
            </a:extLst>
          </p:cNvPr>
          <p:cNvSpPr txBox="1"/>
          <p:nvPr/>
        </p:nvSpPr>
        <p:spPr>
          <a:xfrm>
            <a:off x="457200" y="4671775"/>
            <a:ext cx="7790444" cy="369332"/>
          </a:xfrm>
          <a:prstGeom prst="rect">
            <a:avLst/>
          </a:prstGeom>
          <a:solidFill>
            <a:schemeClr val="bg1">
              <a:lumMod val="95000"/>
            </a:schemeClr>
          </a:solidFill>
        </p:spPr>
        <p:txBody>
          <a:bodyPr wrap="square" rtlCol="0">
            <a:spAutoFit/>
          </a:bodyPr>
          <a:lstStyle/>
          <a:p>
            <a:r>
              <a:rPr lang="en-US" sz="900" dirty="0" err="1"/>
              <a:t>Sundaresan</a:t>
            </a:r>
            <a:r>
              <a:rPr lang="en-US" sz="900" dirty="0"/>
              <a:t>, S., Feamster, N., Teixeira, R., &amp; </a:t>
            </a:r>
            <a:r>
              <a:rPr lang="en-US" sz="900" dirty="0" err="1"/>
              <a:t>Magharei</a:t>
            </a:r>
            <a:r>
              <a:rPr lang="en-US" sz="900" dirty="0"/>
              <a:t>, N. (2013, October). Measuring and mitigating Web performance bottlenecks in broadband access networks. In </a:t>
            </a:r>
            <a:r>
              <a:rPr lang="en-US" sz="900" i="1" dirty="0"/>
              <a:t>ACM SIGCOMM Internet measurement conference</a:t>
            </a:r>
            <a:r>
              <a:rPr lang="en-US" sz="900" dirty="0"/>
              <a:t> (pp. 213-226). ACM. </a:t>
            </a:r>
            <a:r>
              <a:rPr lang="en-US" sz="900" b="1" dirty="0"/>
              <a:t>Community contribution award.</a:t>
            </a:r>
          </a:p>
        </p:txBody>
      </p:sp>
    </p:spTree>
    <p:extLst>
      <p:ext uri="{BB962C8B-B14F-4D97-AF65-F5344CB8AC3E}">
        <p14:creationId xmlns:p14="http://schemas.microsoft.com/office/powerpoint/2010/main" val="2906828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321</TotalTime>
  <Words>896</Words>
  <Application>Microsoft Macintosh PowerPoint</Application>
  <PresentationFormat>On-screen Show (16:9)</PresentationFormat>
  <Paragraphs>86</Paragraphs>
  <Slides>15</Slides>
  <Notes>3</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Nunito Sans</vt:lpstr>
      <vt:lpstr>1_Office Theme</vt:lpstr>
      <vt:lpstr>Measuring Internet Access “Speed”: Five Lessons</vt:lpstr>
      <vt:lpstr>Summary: Five Lessons</vt:lpstr>
      <vt:lpstr>“Speed” Has Many Facets</vt:lpstr>
      <vt:lpstr>Different Techniques Measure  Different Aspects of Speed</vt:lpstr>
      <vt:lpstr>Many Factors Limit a Client-Based Speed Test</vt:lpstr>
      <vt:lpstr>The Device Can be the Bottleneck</vt:lpstr>
      <vt:lpstr>The Home Network Can Be the Bottleneck</vt:lpstr>
      <vt:lpstr>The Network Path can be the Bottleneck</vt:lpstr>
      <vt:lpstr>Faster Speed Doesn’t Mean Better Performance</vt:lpstr>
      <vt:lpstr>Application Performance Doesn’t  Always Need “Top Speed”</vt:lpstr>
      <vt:lpstr>User Experience Depends on Application Performance</vt:lpstr>
      <vt:lpstr>As Speeds Get Faster,  Speed Testing Gets Harder</vt:lpstr>
      <vt:lpstr>The Gigabit Era: The Future is Passive</vt:lpstr>
      <vt:lpstr>PowerPoint Presentation</vt:lpstr>
      <vt:lpstr>Summary</vt:lpstr>
    </vt:vector>
  </TitlesOfParts>
  <Company>Georgia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Broadband Access Measurement: A Ten-Year View</dc:title>
  <dc:creator>Nick Feamster</dc:creator>
  <cp:lastModifiedBy>Nick Feamster</cp:lastModifiedBy>
  <cp:revision>55</cp:revision>
  <dcterms:created xsi:type="dcterms:W3CDTF">2018-07-25T12:55:43Z</dcterms:created>
  <dcterms:modified xsi:type="dcterms:W3CDTF">2022-07-28T14:45:00Z</dcterms:modified>
</cp:coreProperties>
</file>

<file path=docProps/thumbnail.jpeg>
</file>